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994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36EE79C-8FF6-4F7E-9E2C-BA17167EF58C}"/>
              </a:ext>
            </a:extLst>
          </p:cNvPr>
          <p:cNvGrpSpPr/>
          <p:nvPr/>
        </p:nvGrpSpPr>
        <p:grpSpPr>
          <a:xfrm>
            <a:off x="801693" y="1035878"/>
            <a:ext cx="2383731" cy="2383728"/>
            <a:chOff x="801693" y="1035878"/>
            <a:chExt cx="2383731" cy="2383728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8D9E2B6D-1D3C-45B4-9172-299DB0A72AFA}"/>
                </a:ext>
              </a:extLst>
            </p:cNvPr>
            <p:cNvGrpSpPr/>
            <p:nvPr/>
          </p:nvGrpSpPr>
          <p:grpSpPr>
            <a:xfrm>
              <a:off x="801693" y="1035878"/>
              <a:ext cx="2383731" cy="2383728"/>
              <a:chOff x="2857122" y="3843765"/>
              <a:chExt cx="1629386" cy="1629384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36C4535F-8036-4E46-B671-B2BD2DBA1DFC}"/>
                  </a:ext>
                </a:extLst>
              </p:cNvPr>
              <p:cNvGrpSpPr/>
              <p:nvPr/>
            </p:nvGrpSpPr>
            <p:grpSpPr>
              <a:xfrm>
                <a:off x="2857122" y="3843765"/>
                <a:ext cx="1629386" cy="1629384"/>
                <a:chOff x="5037175" y="2753925"/>
                <a:chExt cx="1629386" cy="1629384"/>
              </a:xfrm>
            </p:grpSpPr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BEF4E093-0DD8-4981-9895-353CF28A0D4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ADD42F39-B54D-4A58-B3B6-28636328E1C6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3" name="&quot;禁止&quot;マーク 112">
                <a:extLst>
                  <a:ext uri="{FF2B5EF4-FFF2-40B4-BE49-F238E27FC236}">
                    <a16:creationId xmlns:a16="http://schemas.microsoft.com/office/drawing/2014/main" id="{1E118AF1-BF58-4D2E-A907-EC3E92B1CFC5}"/>
                  </a:ext>
                </a:extLst>
              </p:cNvPr>
              <p:cNvSpPr/>
              <p:nvPr/>
            </p:nvSpPr>
            <p:spPr bwMode="auto">
              <a:xfrm>
                <a:off x="2893683" y="3884791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79FCE09-2DDF-46DE-91D0-4EF7D7A37D1D}"/>
                </a:ext>
              </a:extLst>
            </p:cNvPr>
            <p:cNvSpPr/>
            <p:nvPr/>
          </p:nvSpPr>
          <p:spPr>
            <a:xfrm>
              <a:off x="1206500" y="1473121"/>
              <a:ext cx="1615634" cy="1173975"/>
            </a:xfrm>
            <a:custGeom>
              <a:avLst/>
              <a:gdLst>
                <a:gd name="connsiteX0" fmla="*/ 156389 w 1376383"/>
                <a:gd name="connsiteY0" fmla="*/ 752477 h 1000127"/>
                <a:gd name="connsiteX1" fmla="*/ 1376383 w 1376383"/>
                <a:gd name="connsiteY1" fmla="*/ 752477 h 1000127"/>
                <a:gd name="connsiteX2" fmla="*/ 1376383 w 1376383"/>
                <a:gd name="connsiteY2" fmla="*/ 1000127 h 1000127"/>
                <a:gd name="connsiteX3" fmla="*/ 156389 w 1376383"/>
                <a:gd name="connsiteY3" fmla="*/ 1000127 h 1000127"/>
                <a:gd name="connsiteX4" fmla="*/ 0 w 1376383"/>
                <a:gd name="connsiteY4" fmla="*/ 752477 h 1000127"/>
                <a:gd name="connsiteX5" fmla="*/ 128588 w 1376383"/>
                <a:gd name="connsiteY5" fmla="*/ 752477 h 1000127"/>
                <a:gd name="connsiteX6" fmla="*/ 128588 w 1376383"/>
                <a:gd name="connsiteY6" fmla="*/ 1000127 h 1000127"/>
                <a:gd name="connsiteX7" fmla="*/ 0 w 1376383"/>
                <a:gd name="connsiteY7" fmla="*/ 1000127 h 1000127"/>
                <a:gd name="connsiteX8" fmla="*/ 299265 w 1376383"/>
                <a:gd name="connsiteY8" fmla="*/ 0 h 1000127"/>
                <a:gd name="connsiteX9" fmla="*/ 232328 w 1376383"/>
                <a:gd name="connsiteY9" fmla="*/ 273955 h 1000127"/>
                <a:gd name="connsiteX10" fmla="*/ 243956 w 1376383"/>
                <a:gd name="connsiteY10" fmla="*/ 307292 h 1000127"/>
                <a:gd name="connsiteX11" fmla="*/ 258222 w 1376383"/>
                <a:gd name="connsiteY11" fmla="*/ 334796 h 1000127"/>
                <a:gd name="connsiteX12" fmla="*/ 258168 w 1376383"/>
                <a:gd name="connsiteY12" fmla="*/ 334821 h 1000127"/>
                <a:gd name="connsiteX13" fmla="*/ 268732 w 1376383"/>
                <a:gd name="connsiteY13" fmla="*/ 353353 h 1000127"/>
                <a:gd name="connsiteX14" fmla="*/ 284753 w 1376383"/>
                <a:gd name="connsiteY14" fmla="*/ 395353 h 1000127"/>
                <a:gd name="connsiteX15" fmla="*/ 143742 w 1376383"/>
                <a:gd name="connsiteY15" fmla="*/ 702469 h 1000127"/>
                <a:gd name="connsiteX16" fmla="*/ 210679 w 1376383"/>
                <a:gd name="connsiteY16" fmla="*/ 428515 h 1000127"/>
                <a:gd name="connsiteX17" fmla="*/ 199051 w 1376383"/>
                <a:gd name="connsiteY17" fmla="*/ 395177 h 1000127"/>
                <a:gd name="connsiteX18" fmla="*/ 184786 w 1376383"/>
                <a:gd name="connsiteY18" fmla="*/ 367673 h 1000127"/>
                <a:gd name="connsiteX19" fmla="*/ 184840 w 1376383"/>
                <a:gd name="connsiteY19" fmla="*/ 367648 h 1000127"/>
                <a:gd name="connsiteX20" fmla="*/ 174276 w 1376383"/>
                <a:gd name="connsiteY20" fmla="*/ 349117 h 1000127"/>
                <a:gd name="connsiteX21" fmla="*/ 158254 w 1376383"/>
                <a:gd name="connsiteY21" fmla="*/ 307117 h 1000127"/>
                <a:gd name="connsiteX22" fmla="*/ 299265 w 1376383"/>
                <a:gd name="connsiteY22" fmla="*/ 0 h 1000127"/>
                <a:gd name="connsiteX23" fmla="*/ 155524 w 1376383"/>
                <a:gd name="connsiteY23" fmla="*/ 0 h 1000127"/>
                <a:gd name="connsiteX24" fmla="*/ 88587 w 1376383"/>
                <a:gd name="connsiteY24" fmla="*/ 273955 h 1000127"/>
                <a:gd name="connsiteX25" fmla="*/ 100215 w 1376383"/>
                <a:gd name="connsiteY25" fmla="*/ 307292 h 1000127"/>
                <a:gd name="connsiteX26" fmla="*/ 114481 w 1376383"/>
                <a:gd name="connsiteY26" fmla="*/ 334796 h 1000127"/>
                <a:gd name="connsiteX27" fmla="*/ 114426 w 1376383"/>
                <a:gd name="connsiteY27" fmla="*/ 334821 h 1000127"/>
                <a:gd name="connsiteX28" fmla="*/ 124991 w 1376383"/>
                <a:gd name="connsiteY28" fmla="*/ 353353 h 1000127"/>
                <a:gd name="connsiteX29" fmla="*/ 141012 w 1376383"/>
                <a:gd name="connsiteY29" fmla="*/ 395353 h 1000127"/>
                <a:gd name="connsiteX30" fmla="*/ 1 w 1376383"/>
                <a:gd name="connsiteY30" fmla="*/ 702469 h 1000127"/>
                <a:gd name="connsiteX31" fmla="*/ 66938 w 1376383"/>
                <a:gd name="connsiteY31" fmla="*/ 428515 h 1000127"/>
                <a:gd name="connsiteX32" fmla="*/ 55310 w 1376383"/>
                <a:gd name="connsiteY32" fmla="*/ 395177 h 1000127"/>
                <a:gd name="connsiteX33" fmla="*/ 41045 w 1376383"/>
                <a:gd name="connsiteY33" fmla="*/ 367673 h 1000127"/>
                <a:gd name="connsiteX34" fmla="*/ 41099 w 1376383"/>
                <a:gd name="connsiteY34" fmla="*/ 367648 h 1000127"/>
                <a:gd name="connsiteX35" fmla="*/ 30534 w 1376383"/>
                <a:gd name="connsiteY35" fmla="*/ 349117 h 1000127"/>
                <a:gd name="connsiteX36" fmla="*/ 14513 w 1376383"/>
                <a:gd name="connsiteY36" fmla="*/ 307117 h 1000127"/>
                <a:gd name="connsiteX37" fmla="*/ 155524 w 1376383"/>
                <a:gd name="connsiteY37" fmla="*/ 0 h 100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76383" h="1000127">
                  <a:moveTo>
                    <a:pt x="156389" y="752477"/>
                  </a:moveTo>
                  <a:lnTo>
                    <a:pt x="1376383" y="752477"/>
                  </a:lnTo>
                  <a:lnTo>
                    <a:pt x="1376383" y="1000127"/>
                  </a:lnTo>
                  <a:lnTo>
                    <a:pt x="156389" y="1000127"/>
                  </a:lnTo>
                  <a:close/>
                  <a:moveTo>
                    <a:pt x="0" y="752477"/>
                  </a:moveTo>
                  <a:lnTo>
                    <a:pt x="128588" y="752477"/>
                  </a:lnTo>
                  <a:lnTo>
                    <a:pt x="128588" y="1000127"/>
                  </a:lnTo>
                  <a:lnTo>
                    <a:pt x="0" y="1000127"/>
                  </a:lnTo>
                  <a:close/>
                  <a:moveTo>
                    <a:pt x="299265" y="0"/>
                  </a:moveTo>
                  <a:cubicBezTo>
                    <a:pt x="233049" y="74582"/>
                    <a:pt x="207014" y="181136"/>
                    <a:pt x="232328" y="273955"/>
                  </a:cubicBezTo>
                  <a:cubicBezTo>
                    <a:pt x="235492" y="285558"/>
                    <a:pt x="239388" y="296687"/>
                    <a:pt x="243956" y="307292"/>
                  </a:cubicBezTo>
                  <a:lnTo>
                    <a:pt x="258222" y="334796"/>
                  </a:lnTo>
                  <a:lnTo>
                    <a:pt x="258168" y="334821"/>
                  </a:lnTo>
                  <a:lnTo>
                    <a:pt x="268732" y="353353"/>
                  </a:lnTo>
                  <a:cubicBezTo>
                    <a:pt x="275261" y="366313"/>
                    <a:pt x="280659" y="380342"/>
                    <a:pt x="284753" y="395353"/>
                  </a:cubicBezTo>
                  <a:cubicBezTo>
                    <a:pt x="317504" y="515441"/>
                    <a:pt x="254371" y="652942"/>
                    <a:pt x="143742" y="702469"/>
                  </a:cubicBezTo>
                  <a:cubicBezTo>
                    <a:pt x="209959" y="627887"/>
                    <a:pt x="235994" y="521333"/>
                    <a:pt x="210679" y="428515"/>
                  </a:cubicBezTo>
                  <a:cubicBezTo>
                    <a:pt x="207515" y="416912"/>
                    <a:pt x="203619" y="405782"/>
                    <a:pt x="199051" y="395177"/>
                  </a:cubicBezTo>
                  <a:lnTo>
                    <a:pt x="184786" y="367673"/>
                  </a:lnTo>
                  <a:lnTo>
                    <a:pt x="184840" y="367648"/>
                  </a:lnTo>
                  <a:lnTo>
                    <a:pt x="174276" y="349117"/>
                  </a:lnTo>
                  <a:cubicBezTo>
                    <a:pt x="167747" y="336156"/>
                    <a:pt x="162349" y="322128"/>
                    <a:pt x="158254" y="307117"/>
                  </a:cubicBezTo>
                  <a:cubicBezTo>
                    <a:pt x="125503" y="187028"/>
                    <a:pt x="188636" y="49527"/>
                    <a:pt x="299265" y="0"/>
                  </a:cubicBezTo>
                  <a:close/>
                  <a:moveTo>
                    <a:pt x="155524" y="0"/>
                  </a:moveTo>
                  <a:cubicBezTo>
                    <a:pt x="89307" y="74582"/>
                    <a:pt x="63272" y="181136"/>
                    <a:pt x="88587" y="273955"/>
                  </a:cubicBezTo>
                  <a:cubicBezTo>
                    <a:pt x="91751" y="285558"/>
                    <a:pt x="95647" y="296687"/>
                    <a:pt x="100215" y="307292"/>
                  </a:cubicBezTo>
                  <a:lnTo>
                    <a:pt x="114481" y="334796"/>
                  </a:lnTo>
                  <a:lnTo>
                    <a:pt x="114426" y="334821"/>
                  </a:lnTo>
                  <a:lnTo>
                    <a:pt x="124991" y="353353"/>
                  </a:lnTo>
                  <a:cubicBezTo>
                    <a:pt x="131519" y="366313"/>
                    <a:pt x="136917" y="380342"/>
                    <a:pt x="141012" y="395353"/>
                  </a:cubicBezTo>
                  <a:cubicBezTo>
                    <a:pt x="173763" y="515441"/>
                    <a:pt x="110630" y="652942"/>
                    <a:pt x="1" y="702469"/>
                  </a:cubicBezTo>
                  <a:cubicBezTo>
                    <a:pt x="66218" y="627887"/>
                    <a:pt x="92252" y="521333"/>
                    <a:pt x="66938" y="428515"/>
                  </a:cubicBezTo>
                  <a:cubicBezTo>
                    <a:pt x="63774" y="416912"/>
                    <a:pt x="59878" y="405782"/>
                    <a:pt x="55310" y="395177"/>
                  </a:cubicBezTo>
                  <a:lnTo>
                    <a:pt x="41045" y="367673"/>
                  </a:lnTo>
                  <a:lnTo>
                    <a:pt x="41099" y="367648"/>
                  </a:lnTo>
                  <a:lnTo>
                    <a:pt x="30534" y="349117"/>
                  </a:lnTo>
                  <a:cubicBezTo>
                    <a:pt x="24006" y="336156"/>
                    <a:pt x="18607" y="322128"/>
                    <a:pt x="14513" y="307117"/>
                  </a:cubicBezTo>
                  <a:cubicBezTo>
                    <a:pt x="-18238" y="187028"/>
                    <a:pt x="44895" y="49527"/>
                    <a:pt x="15552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&quot;禁止&quot;マーク 108">
              <a:extLst>
                <a:ext uri="{FF2B5EF4-FFF2-40B4-BE49-F238E27FC236}">
                  <a16:creationId xmlns:a16="http://schemas.microsoft.com/office/drawing/2014/main" id="{5DA37640-D1D7-4EB6-84DE-4283154D6073}"/>
                </a:ext>
              </a:extLst>
            </p:cNvPr>
            <p:cNvSpPr/>
            <p:nvPr/>
          </p:nvSpPr>
          <p:spPr bwMode="auto">
            <a:xfrm>
              <a:off x="855180" y="1089365"/>
              <a:ext cx="2276756" cy="2276753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08C0A14-D772-410F-9FDD-3786DF9700B8}"/>
              </a:ext>
            </a:extLst>
          </p:cNvPr>
          <p:cNvGrpSpPr/>
          <p:nvPr/>
        </p:nvGrpSpPr>
        <p:grpSpPr>
          <a:xfrm>
            <a:off x="3782186" y="1030602"/>
            <a:ext cx="2383731" cy="2383728"/>
            <a:chOff x="3782186" y="1030602"/>
            <a:chExt cx="2383731" cy="2383728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FBEDC0A4-EB05-4DF6-A1C2-F091F77A19E0}"/>
                </a:ext>
              </a:extLst>
            </p:cNvPr>
            <p:cNvGrpSpPr/>
            <p:nvPr/>
          </p:nvGrpSpPr>
          <p:grpSpPr>
            <a:xfrm>
              <a:off x="3782186" y="1030602"/>
              <a:ext cx="2383731" cy="2383728"/>
              <a:chOff x="5037175" y="2753925"/>
              <a:chExt cx="1629386" cy="1629384"/>
            </a:xfrm>
          </p:grpSpPr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30FA8289-77CA-4CF8-A562-7AB4A41D71E5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B5713165-7959-456A-834A-F4B05404B21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3" name="&quot;禁止&quot;マーク 122">
              <a:extLst>
                <a:ext uri="{FF2B5EF4-FFF2-40B4-BE49-F238E27FC236}">
                  <a16:creationId xmlns:a16="http://schemas.microsoft.com/office/drawing/2014/main" id="{DD8CC129-3F65-4594-AB41-52DFCB0B1CD4}"/>
                </a:ext>
              </a:extLst>
            </p:cNvPr>
            <p:cNvSpPr/>
            <p:nvPr/>
          </p:nvSpPr>
          <p:spPr bwMode="auto">
            <a:xfrm>
              <a:off x="3835673" y="1090622"/>
              <a:ext cx="2276756" cy="2276753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D5689F3-007B-4A5D-9A37-7DF568A9122C}"/>
                </a:ext>
              </a:extLst>
            </p:cNvPr>
            <p:cNvGrpSpPr/>
            <p:nvPr/>
          </p:nvGrpSpPr>
          <p:grpSpPr>
            <a:xfrm>
              <a:off x="4199477" y="1389087"/>
              <a:ext cx="1556634" cy="1242057"/>
              <a:chOff x="4199477" y="1389087"/>
              <a:chExt cx="1556634" cy="1242057"/>
            </a:xfrm>
          </p:grpSpPr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F4825D0C-F711-4C85-A345-3611608BB8C0}"/>
                  </a:ext>
                </a:extLst>
              </p:cNvPr>
              <p:cNvSpPr/>
              <p:nvPr/>
            </p:nvSpPr>
            <p:spPr>
              <a:xfrm>
                <a:off x="4411494" y="2331211"/>
                <a:ext cx="1344617" cy="2999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AD3F852D-E50E-4C55-8FE5-487E2D9ABF0A}"/>
                  </a:ext>
                </a:extLst>
              </p:cNvPr>
              <p:cNvSpPr/>
              <p:nvPr/>
            </p:nvSpPr>
            <p:spPr>
              <a:xfrm>
                <a:off x="4199477" y="2331211"/>
                <a:ext cx="155735" cy="299933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708B298-4F93-4E66-9990-33A0EC61B779}"/>
                  </a:ext>
                </a:extLst>
              </p:cNvPr>
              <p:cNvSpPr/>
              <p:nvPr/>
            </p:nvSpPr>
            <p:spPr>
              <a:xfrm>
                <a:off x="4277343" y="1389087"/>
                <a:ext cx="350187" cy="835339"/>
              </a:xfrm>
              <a:custGeom>
                <a:avLst/>
                <a:gdLst>
                  <a:gd name="connsiteX0" fmla="*/ 545343 w 545343"/>
                  <a:gd name="connsiteY0" fmla="*/ 0 h 999118"/>
                  <a:gd name="connsiteX1" fmla="*/ 423365 w 545343"/>
                  <a:gd name="connsiteY1" fmla="*/ 389644 h 999118"/>
                  <a:gd name="connsiteX2" fmla="*/ 444555 w 545343"/>
                  <a:gd name="connsiteY2" fmla="*/ 437060 h 999118"/>
                  <a:gd name="connsiteX3" fmla="*/ 470551 w 545343"/>
                  <a:gd name="connsiteY3" fmla="*/ 476179 h 999118"/>
                  <a:gd name="connsiteX4" fmla="*/ 470452 w 545343"/>
                  <a:gd name="connsiteY4" fmla="*/ 476214 h 999118"/>
                  <a:gd name="connsiteX5" fmla="*/ 489703 w 545343"/>
                  <a:gd name="connsiteY5" fmla="*/ 502572 h 999118"/>
                  <a:gd name="connsiteX6" fmla="*/ 518898 w 545343"/>
                  <a:gd name="connsiteY6" fmla="*/ 562308 h 999118"/>
                  <a:gd name="connsiteX7" fmla="*/ 261937 w 545343"/>
                  <a:gd name="connsiteY7" fmla="*/ 999118 h 999118"/>
                  <a:gd name="connsiteX8" fmla="*/ 383915 w 545343"/>
                  <a:gd name="connsiteY8" fmla="*/ 609474 h 999118"/>
                  <a:gd name="connsiteX9" fmla="*/ 362725 w 545343"/>
                  <a:gd name="connsiteY9" fmla="*/ 562058 h 999118"/>
                  <a:gd name="connsiteX10" fmla="*/ 336730 w 545343"/>
                  <a:gd name="connsiteY10" fmla="*/ 522939 h 999118"/>
                  <a:gd name="connsiteX11" fmla="*/ 336829 w 545343"/>
                  <a:gd name="connsiteY11" fmla="*/ 522904 h 999118"/>
                  <a:gd name="connsiteX12" fmla="*/ 317577 w 545343"/>
                  <a:gd name="connsiteY12" fmla="*/ 496547 h 999118"/>
                  <a:gd name="connsiteX13" fmla="*/ 288382 w 545343"/>
                  <a:gd name="connsiteY13" fmla="*/ 436811 h 999118"/>
                  <a:gd name="connsiteX14" fmla="*/ 545343 w 545343"/>
                  <a:gd name="connsiteY14" fmla="*/ 0 h 999118"/>
                  <a:gd name="connsiteX15" fmla="*/ 283406 w 545343"/>
                  <a:gd name="connsiteY15" fmla="*/ 0 h 999118"/>
                  <a:gd name="connsiteX16" fmla="*/ 161428 w 545343"/>
                  <a:gd name="connsiteY16" fmla="*/ 389644 h 999118"/>
                  <a:gd name="connsiteX17" fmla="*/ 182618 w 545343"/>
                  <a:gd name="connsiteY17" fmla="*/ 437060 h 999118"/>
                  <a:gd name="connsiteX18" fmla="*/ 208614 w 545343"/>
                  <a:gd name="connsiteY18" fmla="*/ 476179 h 999118"/>
                  <a:gd name="connsiteX19" fmla="*/ 208515 w 545343"/>
                  <a:gd name="connsiteY19" fmla="*/ 476214 h 999118"/>
                  <a:gd name="connsiteX20" fmla="*/ 227766 w 545343"/>
                  <a:gd name="connsiteY20" fmla="*/ 502572 h 999118"/>
                  <a:gd name="connsiteX21" fmla="*/ 256961 w 545343"/>
                  <a:gd name="connsiteY21" fmla="*/ 562308 h 999118"/>
                  <a:gd name="connsiteX22" fmla="*/ 0 w 545343"/>
                  <a:gd name="connsiteY22" fmla="*/ 999118 h 999118"/>
                  <a:gd name="connsiteX23" fmla="*/ 121978 w 545343"/>
                  <a:gd name="connsiteY23" fmla="*/ 609474 h 999118"/>
                  <a:gd name="connsiteX24" fmla="*/ 100788 w 545343"/>
                  <a:gd name="connsiteY24" fmla="*/ 562058 h 999118"/>
                  <a:gd name="connsiteX25" fmla="*/ 74793 w 545343"/>
                  <a:gd name="connsiteY25" fmla="*/ 522939 h 999118"/>
                  <a:gd name="connsiteX26" fmla="*/ 74892 w 545343"/>
                  <a:gd name="connsiteY26" fmla="*/ 522904 h 999118"/>
                  <a:gd name="connsiteX27" fmla="*/ 55640 w 545343"/>
                  <a:gd name="connsiteY27" fmla="*/ 496547 h 999118"/>
                  <a:gd name="connsiteX28" fmla="*/ 26445 w 545343"/>
                  <a:gd name="connsiteY28" fmla="*/ 436811 h 999118"/>
                  <a:gd name="connsiteX29" fmla="*/ 283406 w 545343"/>
                  <a:gd name="connsiteY29" fmla="*/ 0 h 99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45343" h="999118">
                    <a:moveTo>
                      <a:pt x="545343" y="0"/>
                    </a:moveTo>
                    <a:cubicBezTo>
                      <a:pt x="424678" y="106078"/>
                      <a:pt x="377235" y="257629"/>
                      <a:pt x="423365" y="389644"/>
                    </a:cubicBezTo>
                    <a:cubicBezTo>
                      <a:pt x="429131" y="406147"/>
                      <a:pt x="436231" y="421977"/>
                      <a:pt x="444555" y="437060"/>
                    </a:cubicBezTo>
                    <a:lnTo>
                      <a:pt x="470551" y="476179"/>
                    </a:lnTo>
                    <a:lnTo>
                      <a:pt x="470452" y="476214"/>
                    </a:lnTo>
                    <a:lnTo>
                      <a:pt x="489703" y="502572"/>
                    </a:lnTo>
                    <a:cubicBezTo>
                      <a:pt x="501600" y="521005"/>
                      <a:pt x="511437" y="540958"/>
                      <a:pt x="518898" y="562308"/>
                    </a:cubicBezTo>
                    <a:cubicBezTo>
                      <a:pt x="578580" y="733109"/>
                      <a:pt x="463534" y="928676"/>
                      <a:pt x="261937" y="999118"/>
                    </a:cubicBezTo>
                    <a:cubicBezTo>
                      <a:pt x="382602" y="893040"/>
                      <a:pt x="430045" y="741489"/>
                      <a:pt x="383915" y="609474"/>
                    </a:cubicBezTo>
                    <a:cubicBezTo>
                      <a:pt x="378149" y="592972"/>
                      <a:pt x="371049" y="577142"/>
                      <a:pt x="362725" y="562058"/>
                    </a:cubicBezTo>
                    <a:lnTo>
                      <a:pt x="336730" y="522939"/>
                    </a:lnTo>
                    <a:lnTo>
                      <a:pt x="336829" y="522904"/>
                    </a:lnTo>
                    <a:lnTo>
                      <a:pt x="317577" y="496547"/>
                    </a:lnTo>
                    <a:cubicBezTo>
                      <a:pt x="305680" y="478113"/>
                      <a:pt x="295843" y="458161"/>
                      <a:pt x="288382" y="436811"/>
                    </a:cubicBezTo>
                    <a:cubicBezTo>
                      <a:pt x="228700" y="266009"/>
                      <a:pt x="343746" y="70442"/>
                      <a:pt x="545343" y="0"/>
                    </a:cubicBezTo>
                    <a:close/>
                    <a:moveTo>
                      <a:pt x="283406" y="0"/>
                    </a:moveTo>
                    <a:cubicBezTo>
                      <a:pt x="162741" y="106078"/>
                      <a:pt x="115298" y="257629"/>
                      <a:pt x="161428" y="389644"/>
                    </a:cubicBezTo>
                    <a:cubicBezTo>
                      <a:pt x="167194" y="406147"/>
                      <a:pt x="174294" y="421977"/>
                      <a:pt x="182618" y="437060"/>
                    </a:cubicBezTo>
                    <a:lnTo>
                      <a:pt x="208614" y="476179"/>
                    </a:lnTo>
                    <a:lnTo>
                      <a:pt x="208515" y="476214"/>
                    </a:lnTo>
                    <a:lnTo>
                      <a:pt x="227766" y="502572"/>
                    </a:lnTo>
                    <a:cubicBezTo>
                      <a:pt x="239663" y="521005"/>
                      <a:pt x="249500" y="540958"/>
                      <a:pt x="256961" y="562308"/>
                    </a:cubicBezTo>
                    <a:cubicBezTo>
                      <a:pt x="316643" y="733109"/>
                      <a:pt x="201597" y="928676"/>
                      <a:pt x="0" y="999118"/>
                    </a:cubicBezTo>
                    <a:cubicBezTo>
                      <a:pt x="120665" y="893040"/>
                      <a:pt x="168108" y="741489"/>
                      <a:pt x="121978" y="609474"/>
                    </a:cubicBezTo>
                    <a:cubicBezTo>
                      <a:pt x="116212" y="592972"/>
                      <a:pt x="109112" y="577142"/>
                      <a:pt x="100788" y="562058"/>
                    </a:cubicBezTo>
                    <a:lnTo>
                      <a:pt x="74793" y="522939"/>
                    </a:lnTo>
                    <a:lnTo>
                      <a:pt x="74892" y="522904"/>
                    </a:lnTo>
                    <a:lnTo>
                      <a:pt x="55640" y="496547"/>
                    </a:lnTo>
                    <a:cubicBezTo>
                      <a:pt x="43743" y="478113"/>
                      <a:pt x="33906" y="458161"/>
                      <a:pt x="26445" y="436811"/>
                    </a:cubicBezTo>
                    <a:cubicBezTo>
                      <a:pt x="-33237" y="266009"/>
                      <a:pt x="81809" y="70442"/>
                      <a:pt x="28340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&quot;禁止&quot;マーク 118">
              <a:extLst>
                <a:ext uri="{FF2B5EF4-FFF2-40B4-BE49-F238E27FC236}">
                  <a16:creationId xmlns:a16="http://schemas.microsoft.com/office/drawing/2014/main" id="{6C441C9D-D44E-424A-AEF3-1CF12377A245}"/>
                </a:ext>
              </a:extLst>
            </p:cNvPr>
            <p:cNvSpPr/>
            <p:nvPr/>
          </p:nvSpPr>
          <p:spPr bwMode="auto">
            <a:xfrm>
              <a:off x="3835673" y="1084089"/>
              <a:ext cx="2276756" cy="2276753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B4BD276-1E27-4611-B52E-311F3AC3F23F}"/>
              </a:ext>
            </a:extLst>
          </p:cNvPr>
          <p:cNvGrpSpPr/>
          <p:nvPr/>
        </p:nvGrpSpPr>
        <p:grpSpPr>
          <a:xfrm>
            <a:off x="6743026" y="1030601"/>
            <a:ext cx="2383731" cy="2383728"/>
            <a:chOff x="6743026" y="1030601"/>
            <a:chExt cx="2383731" cy="2383728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3BBEB7E5-5EE8-45EA-9934-6B4A09339EA2}"/>
                </a:ext>
              </a:extLst>
            </p:cNvPr>
            <p:cNvGrpSpPr/>
            <p:nvPr/>
          </p:nvGrpSpPr>
          <p:grpSpPr>
            <a:xfrm>
              <a:off x="6743026" y="1030601"/>
              <a:ext cx="2383731" cy="2383728"/>
              <a:chOff x="5037175" y="2753925"/>
              <a:chExt cx="1629386" cy="1629384"/>
            </a:xfrm>
          </p:grpSpPr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E75221A4-98DF-457E-BC40-352EB70D08FF}"/>
                  </a:ext>
                </a:extLst>
              </p:cNvPr>
              <p:cNvSpPr/>
              <p:nvPr/>
            </p:nvSpPr>
            <p:spPr bwMode="auto">
              <a:xfrm>
                <a:off x="5037175" y="2753925"/>
                <a:ext cx="1629386" cy="1629384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3175754-1465-437A-8CDD-39A1FCD608F2}"/>
                  </a:ext>
                </a:extLst>
              </p:cNvPr>
              <p:cNvSpPr/>
              <p:nvPr/>
            </p:nvSpPr>
            <p:spPr bwMode="auto">
              <a:xfrm>
                <a:off x="5147359" y="2864739"/>
                <a:ext cx="1409016" cy="1409016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31" name="&quot;禁止&quot;マーク 130">
              <a:extLst>
                <a:ext uri="{FF2B5EF4-FFF2-40B4-BE49-F238E27FC236}">
                  <a16:creationId xmlns:a16="http://schemas.microsoft.com/office/drawing/2014/main" id="{2B3C8214-057D-45B1-B3DE-535B66F4F092}"/>
                </a:ext>
              </a:extLst>
            </p:cNvPr>
            <p:cNvSpPr/>
            <p:nvPr/>
          </p:nvSpPr>
          <p:spPr bwMode="auto">
            <a:xfrm>
              <a:off x="6796513" y="1090621"/>
              <a:ext cx="2276756" cy="2276753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B435D8F-8B63-428B-9B28-6C16F0F950A4}"/>
                </a:ext>
              </a:extLst>
            </p:cNvPr>
            <p:cNvGrpSpPr/>
            <p:nvPr/>
          </p:nvGrpSpPr>
          <p:grpSpPr>
            <a:xfrm>
              <a:off x="7166547" y="1389087"/>
              <a:ext cx="1556634" cy="1242057"/>
              <a:chOff x="7166547" y="1389087"/>
              <a:chExt cx="1556634" cy="1242057"/>
            </a:xfrm>
          </p:grpSpPr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B1CB8FB4-24E4-4507-87EC-85226F2E55D0}"/>
                  </a:ext>
                </a:extLst>
              </p:cNvPr>
              <p:cNvSpPr/>
              <p:nvPr/>
            </p:nvSpPr>
            <p:spPr>
              <a:xfrm>
                <a:off x="7378564" y="2331211"/>
                <a:ext cx="1153588" cy="2999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C954E85A-FEB3-401D-9E1F-ECD942F850A4}"/>
                  </a:ext>
                </a:extLst>
              </p:cNvPr>
              <p:cNvSpPr/>
              <p:nvPr/>
            </p:nvSpPr>
            <p:spPr>
              <a:xfrm>
                <a:off x="8168773" y="2331211"/>
                <a:ext cx="554408" cy="299933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664DED46-A6F2-41F6-B213-379A69F84BA6}"/>
                  </a:ext>
                </a:extLst>
              </p:cNvPr>
              <p:cNvSpPr/>
              <p:nvPr/>
            </p:nvSpPr>
            <p:spPr>
              <a:xfrm>
                <a:off x="7166547" y="2331211"/>
                <a:ext cx="155735" cy="299933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F05FB47-2236-43BE-A767-7F2136867A44}"/>
                  </a:ext>
                </a:extLst>
              </p:cNvPr>
              <p:cNvSpPr/>
              <p:nvPr/>
            </p:nvSpPr>
            <p:spPr>
              <a:xfrm>
                <a:off x="7244413" y="1389087"/>
                <a:ext cx="350187" cy="835339"/>
              </a:xfrm>
              <a:custGeom>
                <a:avLst/>
                <a:gdLst>
                  <a:gd name="connsiteX0" fmla="*/ 545343 w 545343"/>
                  <a:gd name="connsiteY0" fmla="*/ 0 h 999118"/>
                  <a:gd name="connsiteX1" fmla="*/ 423365 w 545343"/>
                  <a:gd name="connsiteY1" fmla="*/ 389644 h 999118"/>
                  <a:gd name="connsiteX2" fmla="*/ 444555 w 545343"/>
                  <a:gd name="connsiteY2" fmla="*/ 437060 h 999118"/>
                  <a:gd name="connsiteX3" fmla="*/ 470551 w 545343"/>
                  <a:gd name="connsiteY3" fmla="*/ 476179 h 999118"/>
                  <a:gd name="connsiteX4" fmla="*/ 470452 w 545343"/>
                  <a:gd name="connsiteY4" fmla="*/ 476214 h 999118"/>
                  <a:gd name="connsiteX5" fmla="*/ 489703 w 545343"/>
                  <a:gd name="connsiteY5" fmla="*/ 502572 h 999118"/>
                  <a:gd name="connsiteX6" fmla="*/ 518898 w 545343"/>
                  <a:gd name="connsiteY6" fmla="*/ 562308 h 999118"/>
                  <a:gd name="connsiteX7" fmla="*/ 261937 w 545343"/>
                  <a:gd name="connsiteY7" fmla="*/ 999118 h 999118"/>
                  <a:gd name="connsiteX8" fmla="*/ 383915 w 545343"/>
                  <a:gd name="connsiteY8" fmla="*/ 609474 h 999118"/>
                  <a:gd name="connsiteX9" fmla="*/ 362725 w 545343"/>
                  <a:gd name="connsiteY9" fmla="*/ 562058 h 999118"/>
                  <a:gd name="connsiteX10" fmla="*/ 336730 w 545343"/>
                  <a:gd name="connsiteY10" fmla="*/ 522939 h 999118"/>
                  <a:gd name="connsiteX11" fmla="*/ 336829 w 545343"/>
                  <a:gd name="connsiteY11" fmla="*/ 522904 h 999118"/>
                  <a:gd name="connsiteX12" fmla="*/ 317577 w 545343"/>
                  <a:gd name="connsiteY12" fmla="*/ 496547 h 999118"/>
                  <a:gd name="connsiteX13" fmla="*/ 288382 w 545343"/>
                  <a:gd name="connsiteY13" fmla="*/ 436811 h 999118"/>
                  <a:gd name="connsiteX14" fmla="*/ 545343 w 545343"/>
                  <a:gd name="connsiteY14" fmla="*/ 0 h 999118"/>
                  <a:gd name="connsiteX15" fmla="*/ 283406 w 545343"/>
                  <a:gd name="connsiteY15" fmla="*/ 0 h 999118"/>
                  <a:gd name="connsiteX16" fmla="*/ 161428 w 545343"/>
                  <a:gd name="connsiteY16" fmla="*/ 389644 h 999118"/>
                  <a:gd name="connsiteX17" fmla="*/ 182618 w 545343"/>
                  <a:gd name="connsiteY17" fmla="*/ 437060 h 999118"/>
                  <a:gd name="connsiteX18" fmla="*/ 208614 w 545343"/>
                  <a:gd name="connsiteY18" fmla="*/ 476179 h 999118"/>
                  <a:gd name="connsiteX19" fmla="*/ 208515 w 545343"/>
                  <a:gd name="connsiteY19" fmla="*/ 476214 h 999118"/>
                  <a:gd name="connsiteX20" fmla="*/ 227766 w 545343"/>
                  <a:gd name="connsiteY20" fmla="*/ 502572 h 999118"/>
                  <a:gd name="connsiteX21" fmla="*/ 256961 w 545343"/>
                  <a:gd name="connsiteY21" fmla="*/ 562308 h 999118"/>
                  <a:gd name="connsiteX22" fmla="*/ 0 w 545343"/>
                  <a:gd name="connsiteY22" fmla="*/ 999118 h 999118"/>
                  <a:gd name="connsiteX23" fmla="*/ 121978 w 545343"/>
                  <a:gd name="connsiteY23" fmla="*/ 609474 h 999118"/>
                  <a:gd name="connsiteX24" fmla="*/ 100788 w 545343"/>
                  <a:gd name="connsiteY24" fmla="*/ 562058 h 999118"/>
                  <a:gd name="connsiteX25" fmla="*/ 74793 w 545343"/>
                  <a:gd name="connsiteY25" fmla="*/ 522939 h 999118"/>
                  <a:gd name="connsiteX26" fmla="*/ 74892 w 545343"/>
                  <a:gd name="connsiteY26" fmla="*/ 522904 h 999118"/>
                  <a:gd name="connsiteX27" fmla="*/ 55640 w 545343"/>
                  <a:gd name="connsiteY27" fmla="*/ 496547 h 999118"/>
                  <a:gd name="connsiteX28" fmla="*/ 26445 w 545343"/>
                  <a:gd name="connsiteY28" fmla="*/ 436811 h 999118"/>
                  <a:gd name="connsiteX29" fmla="*/ 283406 w 545343"/>
                  <a:gd name="connsiteY29" fmla="*/ 0 h 99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45343" h="999118">
                    <a:moveTo>
                      <a:pt x="545343" y="0"/>
                    </a:moveTo>
                    <a:cubicBezTo>
                      <a:pt x="424678" y="106078"/>
                      <a:pt x="377235" y="257629"/>
                      <a:pt x="423365" y="389644"/>
                    </a:cubicBezTo>
                    <a:cubicBezTo>
                      <a:pt x="429131" y="406147"/>
                      <a:pt x="436231" y="421977"/>
                      <a:pt x="444555" y="437060"/>
                    </a:cubicBezTo>
                    <a:lnTo>
                      <a:pt x="470551" y="476179"/>
                    </a:lnTo>
                    <a:lnTo>
                      <a:pt x="470452" y="476214"/>
                    </a:lnTo>
                    <a:lnTo>
                      <a:pt x="489703" y="502572"/>
                    </a:lnTo>
                    <a:cubicBezTo>
                      <a:pt x="501600" y="521005"/>
                      <a:pt x="511437" y="540958"/>
                      <a:pt x="518898" y="562308"/>
                    </a:cubicBezTo>
                    <a:cubicBezTo>
                      <a:pt x="578580" y="733109"/>
                      <a:pt x="463534" y="928676"/>
                      <a:pt x="261937" y="999118"/>
                    </a:cubicBezTo>
                    <a:cubicBezTo>
                      <a:pt x="382602" y="893040"/>
                      <a:pt x="430045" y="741489"/>
                      <a:pt x="383915" y="609474"/>
                    </a:cubicBezTo>
                    <a:cubicBezTo>
                      <a:pt x="378149" y="592972"/>
                      <a:pt x="371049" y="577142"/>
                      <a:pt x="362725" y="562058"/>
                    </a:cubicBezTo>
                    <a:lnTo>
                      <a:pt x="336730" y="522939"/>
                    </a:lnTo>
                    <a:lnTo>
                      <a:pt x="336829" y="522904"/>
                    </a:lnTo>
                    <a:lnTo>
                      <a:pt x="317577" y="496547"/>
                    </a:lnTo>
                    <a:cubicBezTo>
                      <a:pt x="305680" y="478113"/>
                      <a:pt x="295843" y="458161"/>
                      <a:pt x="288382" y="436811"/>
                    </a:cubicBezTo>
                    <a:cubicBezTo>
                      <a:pt x="228700" y="266009"/>
                      <a:pt x="343746" y="70442"/>
                      <a:pt x="545343" y="0"/>
                    </a:cubicBezTo>
                    <a:close/>
                    <a:moveTo>
                      <a:pt x="283406" y="0"/>
                    </a:moveTo>
                    <a:cubicBezTo>
                      <a:pt x="162741" y="106078"/>
                      <a:pt x="115298" y="257629"/>
                      <a:pt x="161428" y="389644"/>
                    </a:cubicBezTo>
                    <a:cubicBezTo>
                      <a:pt x="167194" y="406147"/>
                      <a:pt x="174294" y="421977"/>
                      <a:pt x="182618" y="437060"/>
                    </a:cubicBezTo>
                    <a:lnTo>
                      <a:pt x="208614" y="476179"/>
                    </a:lnTo>
                    <a:lnTo>
                      <a:pt x="208515" y="476214"/>
                    </a:lnTo>
                    <a:lnTo>
                      <a:pt x="227766" y="502572"/>
                    </a:lnTo>
                    <a:cubicBezTo>
                      <a:pt x="239663" y="521005"/>
                      <a:pt x="249500" y="540958"/>
                      <a:pt x="256961" y="562308"/>
                    </a:cubicBezTo>
                    <a:cubicBezTo>
                      <a:pt x="316643" y="733109"/>
                      <a:pt x="201597" y="928676"/>
                      <a:pt x="0" y="999118"/>
                    </a:cubicBezTo>
                    <a:cubicBezTo>
                      <a:pt x="120665" y="893040"/>
                      <a:pt x="168108" y="741489"/>
                      <a:pt x="121978" y="609474"/>
                    </a:cubicBezTo>
                    <a:cubicBezTo>
                      <a:pt x="116212" y="592972"/>
                      <a:pt x="109112" y="577142"/>
                      <a:pt x="100788" y="562058"/>
                    </a:cubicBezTo>
                    <a:lnTo>
                      <a:pt x="74793" y="522939"/>
                    </a:lnTo>
                    <a:lnTo>
                      <a:pt x="74892" y="522904"/>
                    </a:lnTo>
                    <a:lnTo>
                      <a:pt x="55640" y="496547"/>
                    </a:lnTo>
                    <a:cubicBezTo>
                      <a:pt x="43743" y="478113"/>
                      <a:pt x="33906" y="458161"/>
                      <a:pt x="26445" y="436811"/>
                    </a:cubicBezTo>
                    <a:cubicBezTo>
                      <a:pt x="-33237" y="266009"/>
                      <a:pt x="81809" y="70442"/>
                      <a:pt x="28340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29" name="&quot;禁止&quot;マーク 128">
              <a:extLst>
                <a:ext uri="{FF2B5EF4-FFF2-40B4-BE49-F238E27FC236}">
                  <a16:creationId xmlns:a16="http://schemas.microsoft.com/office/drawing/2014/main" id="{147C992A-776D-4D95-9CCB-FF4A2AA031A4}"/>
                </a:ext>
              </a:extLst>
            </p:cNvPr>
            <p:cNvSpPr/>
            <p:nvPr/>
          </p:nvSpPr>
          <p:spPr bwMode="auto">
            <a:xfrm>
              <a:off x="6796513" y="1084088"/>
              <a:ext cx="2276756" cy="2276753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EFC5263-CF11-4529-9EE0-D4E25F25F022}"/>
              </a:ext>
            </a:extLst>
          </p:cNvPr>
          <p:cNvGrpSpPr/>
          <p:nvPr/>
        </p:nvGrpSpPr>
        <p:grpSpPr>
          <a:xfrm>
            <a:off x="929205" y="4007661"/>
            <a:ext cx="2256219" cy="2208387"/>
            <a:chOff x="929205" y="4007661"/>
            <a:chExt cx="2256219" cy="2208387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0C40D733-3CAA-4408-B8B8-D5EB3AD4E2FC}"/>
                </a:ext>
              </a:extLst>
            </p:cNvPr>
            <p:cNvSpPr/>
            <p:nvPr/>
          </p:nvSpPr>
          <p:spPr bwMode="auto">
            <a:xfrm>
              <a:off x="929205" y="4007661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51E1489-95E6-4531-B016-4071D2FAA1B1}"/>
                </a:ext>
              </a:extLst>
            </p:cNvPr>
            <p:cNvSpPr/>
            <p:nvPr/>
          </p:nvSpPr>
          <p:spPr>
            <a:xfrm>
              <a:off x="1155699" y="4308355"/>
              <a:ext cx="1803579" cy="1310542"/>
            </a:xfrm>
            <a:custGeom>
              <a:avLst/>
              <a:gdLst>
                <a:gd name="connsiteX0" fmla="*/ 156389 w 1376383"/>
                <a:gd name="connsiteY0" fmla="*/ 752477 h 1000127"/>
                <a:gd name="connsiteX1" fmla="*/ 1376383 w 1376383"/>
                <a:gd name="connsiteY1" fmla="*/ 752477 h 1000127"/>
                <a:gd name="connsiteX2" fmla="*/ 1376383 w 1376383"/>
                <a:gd name="connsiteY2" fmla="*/ 1000127 h 1000127"/>
                <a:gd name="connsiteX3" fmla="*/ 156389 w 1376383"/>
                <a:gd name="connsiteY3" fmla="*/ 1000127 h 1000127"/>
                <a:gd name="connsiteX4" fmla="*/ 0 w 1376383"/>
                <a:gd name="connsiteY4" fmla="*/ 752477 h 1000127"/>
                <a:gd name="connsiteX5" fmla="*/ 128588 w 1376383"/>
                <a:gd name="connsiteY5" fmla="*/ 752477 h 1000127"/>
                <a:gd name="connsiteX6" fmla="*/ 128588 w 1376383"/>
                <a:gd name="connsiteY6" fmla="*/ 1000127 h 1000127"/>
                <a:gd name="connsiteX7" fmla="*/ 0 w 1376383"/>
                <a:gd name="connsiteY7" fmla="*/ 1000127 h 1000127"/>
                <a:gd name="connsiteX8" fmla="*/ 299265 w 1376383"/>
                <a:gd name="connsiteY8" fmla="*/ 0 h 1000127"/>
                <a:gd name="connsiteX9" fmla="*/ 232328 w 1376383"/>
                <a:gd name="connsiteY9" fmla="*/ 273955 h 1000127"/>
                <a:gd name="connsiteX10" fmla="*/ 243956 w 1376383"/>
                <a:gd name="connsiteY10" fmla="*/ 307292 h 1000127"/>
                <a:gd name="connsiteX11" fmla="*/ 258222 w 1376383"/>
                <a:gd name="connsiteY11" fmla="*/ 334796 h 1000127"/>
                <a:gd name="connsiteX12" fmla="*/ 258168 w 1376383"/>
                <a:gd name="connsiteY12" fmla="*/ 334821 h 1000127"/>
                <a:gd name="connsiteX13" fmla="*/ 268732 w 1376383"/>
                <a:gd name="connsiteY13" fmla="*/ 353353 h 1000127"/>
                <a:gd name="connsiteX14" fmla="*/ 284753 w 1376383"/>
                <a:gd name="connsiteY14" fmla="*/ 395353 h 1000127"/>
                <a:gd name="connsiteX15" fmla="*/ 143742 w 1376383"/>
                <a:gd name="connsiteY15" fmla="*/ 702469 h 1000127"/>
                <a:gd name="connsiteX16" fmla="*/ 210679 w 1376383"/>
                <a:gd name="connsiteY16" fmla="*/ 428515 h 1000127"/>
                <a:gd name="connsiteX17" fmla="*/ 199051 w 1376383"/>
                <a:gd name="connsiteY17" fmla="*/ 395177 h 1000127"/>
                <a:gd name="connsiteX18" fmla="*/ 184786 w 1376383"/>
                <a:gd name="connsiteY18" fmla="*/ 367673 h 1000127"/>
                <a:gd name="connsiteX19" fmla="*/ 184840 w 1376383"/>
                <a:gd name="connsiteY19" fmla="*/ 367648 h 1000127"/>
                <a:gd name="connsiteX20" fmla="*/ 174276 w 1376383"/>
                <a:gd name="connsiteY20" fmla="*/ 349117 h 1000127"/>
                <a:gd name="connsiteX21" fmla="*/ 158254 w 1376383"/>
                <a:gd name="connsiteY21" fmla="*/ 307117 h 1000127"/>
                <a:gd name="connsiteX22" fmla="*/ 299265 w 1376383"/>
                <a:gd name="connsiteY22" fmla="*/ 0 h 1000127"/>
                <a:gd name="connsiteX23" fmla="*/ 155524 w 1376383"/>
                <a:gd name="connsiteY23" fmla="*/ 0 h 1000127"/>
                <a:gd name="connsiteX24" fmla="*/ 88587 w 1376383"/>
                <a:gd name="connsiteY24" fmla="*/ 273955 h 1000127"/>
                <a:gd name="connsiteX25" fmla="*/ 100215 w 1376383"/>
                <a:gd name="connsiteY25" fmla="*/ 307292 h 1000127"/>
                <a:gd name="connsiteX26" fmla="*/ 114481 w 1376383"/>
                <a:gd name="connsiteY26" fmla="*/ 334796 h 1000127"/>
                <a:gd name="connsiteX27" fmla="*/ 114426 w 1376383"/>
                <a:gd name="connsiteY27" fmla="*/ 334821 h 1000127"/>
                <a:gd name="connsiteX28" fmla="*/ 124991 w 1376383"/>
                <a:gd name="connsiteY28" fmla="*/ 353353 h 1000127"/>
                <a:gd name="connsiteX29" fmla="*/ 141012 w 1376383"/>
                <a:gd name="connsiteY29" fmla="*/ 395353 h 1000127"/>
                <a:gd name="connsiteX30" fmla="*/ 1 w 1376383"/>
                <a:gd name="connsiteY30" fmla="*/ 702469 h 1000127"/>
                <a:gd name="connsiteX31" fmla="*/ 66938 w 1376383"/>
                <a:gd name="connsiteY31" fmla="*/ 428515 h 1000127"/>
                <a:gd name="connsiteX32" fmla="*/ 55310 w 1376383"/>
                <a:gd name="connsiteY32" fmla="*/ 395177 h 1000127"/>
                <a:gd name="connsiteX33" fmla="*/ 41045 w 1376383"/>
                <a:gd name="connsiteY33" fmla="*/ 367673 h 1000127"/>
                <a:gd name="connsiteX34" fmla="*/ 41099 w 1376383"/>
                <a:gd name="connsiteY34" fmla="*/ 367648 h 1000127"/>
                <a:gd name="connsiteX35" fmla="*/ 30534 w 1376383"/>
                <a:gd name="connsiteY35" fmla="*/ 349117 h 1000127"/>
                <a:gd name="connsiteX36" fmla="*/ 14513 w 1376383"/>
                <a:gd name="connsiteY36" fmla="*/ 307117 h 1000127"/>
                <a:gd name="connsiteX37" fmla="*/ 155524 w 1376383"/>
                <a:gd name="connsiteY37" fmla="*/ 0 h 100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76383" h="1000127">
                  <a:moveTo>
                    <a:pt x="156389" y="752477"/>
                  </a:moveTo>
                  <a:lnTo>
                    <a:pt x="1376383" y="752477"/>
                  </a:lnTo>
                  <a:lnTo>
                    <a:pt x="1376383" y="1000127"/>
                  </a:lnTo>
                  <a:lnTo>
                    <a:pt x="156389" y="1000127"/>
                  </a:lnTo>
                  <a:close/>
                  <a:moveTo>
                    <a:pt x="0" y="752477"/>
                  </a:moveTo>
                  <a:lnTo>
                    <a:pt x="128588" y="752477"/>
                  </a:lnTo>
                  <a:lnTo>
                    <a:pt x="128588" y="1000127"/>
                  </a:lnTo>
                  <a:lnTo>
                    <a:pt x="0" y="1000127"/>
                  </a:lnTo>
                  <a:close/>
                  <a:moveTo>
                    <a:pt x="299265" y="0"/>
                  </a:moveTo>
                  <a:cubicBezTo>
                    <a:pt x="233049" y="74582"/>
                    <a:pt x="207014" y="181136"/>
                    <a:pt x="232328" y="273955"/>
                  </a:cubicBezTo>
                  <a:cubicBezTo>
                    <a:pt x="235492" y="285558"/>
                    <a:pt x="239388" y="296687"/>
                    <a:pt x="243956" y="307292"/>
                  </a:cubicBezTo>
                  <a:lnTo>
                    <a:pt x="258222" y="334796"/>
                  </a:lnTo>
                  <a:lnTo>
                    <a:pt x="258168" y="334821"/>
                  </a:lnTo>
                  <a:lnTo>
                    <a:pt x="268732" y="353353"/>
                  </a:lnTo>
                  <a:cubicBezTo>
                    <a:pt x="275261" y="366313"/>
                    <a:pt x="280659" y="380342"/>
                    <a:pt x="284753" y="395353"/>
                  </a:cubicBezTo>
                  <a:cubicBezTo>
                    <a:pt x="317504" y="515441"/>
                    <a:pt x="254371" y="652942"/>
                    <a:pt x="143742" y="702469"/>
                  </a:cubicBezTo>
                  <a:cubicBezTo>
                    <a:pt x="209959" y="627887"/>
                    <a:pt x="235994" y="521333"/>
                    <a:pt x="210679" y="428515"/>
                  </a:cubicBezTo>
                  <a:cubicBezTo>
                    <a:pt x="207515" y="416912"/>
                    <a:pt x="203619" y="405782"/>
                    <a:pt x="199051" y="395177"/>
                  </a:cubicBezTo>
                  <a:lnTo>
                    <a:pt x="184786" y="367673"/>
                  </a:lnTo>
                  <a:lnTo>
                    <a:pt x="184840" y="367648"/>
                  </a:lnTo>
                  <a:lnTo>
                    <a:pt x="174276" y="349117"/>
                  </a:lnTo>
                  <a:cubicBezTo>
                    <a:pt x="167747" y="336156"/>
                    <a:pt x="162349" y="322128"/>
                    <a:pt x="158254" y="307117"/>
                  </a:cubicBezTo>
                  <a:cubicBezTo>
                    <a:pt x="125503" y="187028"/>
                    <a:pt x="188636" y="49527"/>
                    <a:pt x="299265" y="0"/>
                  </a:cubicBezTo>
                  <a:close/>
                  <a:moveTo>
                    <a:pt x="155524" y="0"/>
                  </a:moveTo>
                  <a:cubicBezTo>
                    <a:pt x="89307" y="74582"/>
                    <a:pt x="63272" y="181136"/>
                    <a:pt x="88587" y="273955"/>
                  </a:cubicBezTo>
                  <a:cubicBezTo>
                    <a:pt x="91751" y="285558"/>
                    <a:pt x="95647" y="296687"/>
                    <a:pt x="100215" y="307292"/>
                  </a:cubicBezTo>
                  <a:lnTo>
                    <a:pt x="114481" y="334796"/>
                  </a:lnTo>
                  <a:lnTo>
                    <a:pt x="114426" y="334821"/>
                  </a:lnTo>
                  <a:lnTo>
                    <a:pt x="124991" y="353353"/>
                  </a:lnTo>
                  <a:cubicBezTo>
                    <a:pt x="131519" y="366313"/>
                    <a:pt x="136917" y="380342"/>
                    <a:pt x="141012" y="395353"/>
                  </a:cubicBezTo>
                  <a:cubicBezTo>
                    <a:pt x="173763" y="515441"/>
                    <a:pt x="110630" y="652942"/>
                    <a:pt x="1" y="702469"/>
                  </a:cubicBezTo>
                  <a:cubicBezTo>
                    <a:pt x="66218" y="627887"/>
                    <a:pt x="92252" y="521333"/>
                    <a:pt x="66938" y="428515"/>
                  </a:cubicBezTo>
                  <a:cubicBezTo>
                    <a:pt x="63774" y="416912"/>
                    <a:pt x="59878" y="405782"/>
                    <a:pt x="55310" y="395177"/>
                  </a:cubicBezTo>
                  <a:lnTo>
                    <a:pt x="41045" y="367673"/>
                  </a:lnTo>
                  <a:lnTo>
                    <a:pt x="41099" y="367648"/>
                  </a:lnTo>
                  <a:lnTo>
                    <a:pt x="30534" y="349117"/>
                  </a:lnTo>
                  <a:cubicBezTo>
                    <a:pt x="24006" y="336156"/>
                    <a:pt x="18607" y="322128"/>
                    <a:pt x="14513" y="307117"/>
                  </a:cubicBezTo>
                  <a:cubicBezTo>
                    <a:pt x="-18238" y="187028"/>
                    <a:pt x="44895" y="49527"/>
                    <a:pt x="15552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4FDE743-D2A8-476B-A64A-4EBD406D40FC}"/>
              </a:ext>
            </a:extLst>
          </p:cNvPr>
          <p:cNvGrpSpPr/>
          <p:nvPr/>
        </p:nvGrpSpPr>
        <p:grpSpPr>
          <a:xfrm>
            <a:off x="6806783" y="4007661"/>
            <a:ext cx="2256219" cy="2208387"/>
            <a:chOff x="6806783" y="4007661"/>
            <a:chExt cx="2256219" cy="2208387"/>
          </a:xfrm>
        </p:grpSpPr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D7369C7-E393-4894-ACAC-5BC2891723B1}"/>
                </a:ext>
              </a:extLst>
            </p:cNvPr>
            <p:cNvSpPr/>
            <p:nvPr/>
          </p:nvSpPr>
          <p:spPr bwMode="auto">
            <a:xfrm>
              <a:off x="6806783" y="4007661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F1E6C02-B1F5-43E2-9899-50C3D02BE756}"/>
                </a:ext>
              </a:extLst>
            </p:cNvPr>
            <p:cNvGrpSpPr/>
            <p:nvPr/>
          </p:nvGrpSpPr>
          <p:grpSpPr>
            <a:xfrm>
              <a:off x="7077646" y="4216401"/>
              <a:ext cx="1737715" cy="1386544"/>
              <a:chOff x="7166547" y="1389087"/>
              <a:chExt cx="1556634" cy="1242057"/>
            </a:xfrm>
          </p:grpSpPr>
          <p:sp>
            <p:nvSpPr>
              <p:cNvPr id="68" name="正方形/長方形 67">
                <a:extLst>
                  <a:ext uri="{FF2B5EF4-FFF2-40B4-BE49-F238E27FC236}">
                    <a16:creationId xmlns:a16="http://schemas.microsoft.com/office/drawing/2014/main" id="{33D5ED6A-63D1-479A-9E4C-D73424600D0F}"/>
                  </a:ext>
                </a:extLst>
              </p:cNvPr>
              <p:cNvSpPr/>
              <p:nvPr/>
            </p:nvSpPr>
            <p:spPr>
              <a:xfrm>
                <a:off x="7378564" y="2331211"/>
                <a:ext cx="1153588" cy="2999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84E147E7-2996-4396-A6AF-59334CD2F4BE}"/>
                  </a:ext>
                </a:extLst>
              </p:cNvPr>
              <p:cNvSpPr/>
              <p:nvPr/>
            </p:nvSpPr>
            <p:spPr>
              <a:xfrm>
                <a:off x="8168773" y="2331211"/>
                <a:ext cx="554408" cy="299933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145245C9-58BB-4726-9885-ED75C836998B}"/>
                  </a:ext>
                </a:extLst>
              </p:cNvPr>
              <p:cNvSpPr/>
              <p:nvPr/>
            </p:nvSpPr>
            <p:spPr>
              <a:xfrm>
                <a:off x="7166547" y="2331211"/>
                <a:ext cx="155735" cy="299933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AE03974-BE7A-4766-B71A-A42F110AE1CC}"/>
                  </a:ext>
                </a:extLst>
              </p:cNvPr>
              <p:cNvSpPr/>
              <p:nvPr/>
            </p:nvSpPr>
            <p:spPr>
              <a:xfrm>
                <a:off x="7244413" y="1389087"/>
                <a:ext cx="350187" cy="835339"/>
              </a:xfrm>
              <a:custGeom>
                <a:avLst/>
                <a:gdLst>
                  <a:gd name="connsiteX0" fmla="*/ 545343 w 545343"/>
                  <a:gd name="connsiteY0" fmla="*/ 0 h 999118"/>
                  <a:gd name="connsiteX1" fmla="*/ 423365 w 545343"/>
                  <a:gd name="connsiteY1" fmla="*/ 389644 h 999118"/>
                  <a:gd name="connsiteX2" fmla="*/ 444555 w 545343"/>
                  <a:gd name="connsiteY2" fmla="*/ 437060 h 999118"/>
                  <a:gd name="connsiteX3" fmla="*/ 470551 w 545343"/>
                  <a:gd name="connsiteY3" fmla="*/ 476179 h 999118"/>
                  <a:gd name="connsiteX4" fmla="*/ 470452 w 545343"/>
                  <a:gd name="connsiteY4" fmla="*/ 476214 h 999118"/>
                  <a:gd name="connsiteX5" fmla="*/ 489703 w 545343"/>
                  <a:gd name="connsiteY5" fmla="*/ 502572 h 999118"/>
                  <a:gd name="connsiteX6" fmla="*/ 518898 w 545343"/>
                  <a:gd name="connsiteY6" fmla="*/ 562308 h 999118"/>
                  <a:gd name="connsiteX7" fmla="*/ 261937 w 545343"/>
                  <a:gd name="connsiteY7" fmla="*/ 999118 h 999118"/>
                  <a:gd name="connsiteX8" fmla="*/ 383915 w 545343"/>
                  <a:gd name="connsiteY8" fmla="*/ 609474 h 999118"/>
                  <a:gd name="connsiteX9" fmla="*/ 362725 w 545343"/>
                  <a:gd name="connsiteY9" fmla="*/ 562058 h 999118"/>
                  <a:gd name="connsiteX10" fmla="*/ 336730 w 545343"/>
                  <a:gd name="connsiteY10" fmla="*/ 522939 h 999118"/>
                  <a:gd name="connsiteX11" fmla="*/ 336829 w 545343"/>
                  <a:gd name="connsiteY11" fmla="*/ 522904 h 999118"/>
                  <a:gd name="connsiteX12" fmla="*/ 317577 w 545343"/>
                  <a:gd name="connsiteY12" fmla="*/ 496547 h 999118"/>
                  <a:gd name="connsiteX13" fmla="*/ 288382 w 545343"/>
                  <a:gd name="connsiteY13" fmla="*/ 436811 h 999118"/>
                  <a:gd name="connsiteX14" fmla="*/ 545343 w 545343"/>
                  <a:gd name="connsiteY14" fmla="*/ 0 h 999118"/>
                  <a:gd name="connsiteX15" fmla="*/ 283406 w 545343"/>
                  <a:gd name="connsiteY15" fmla="*/ 0 h 999118"/>
                  <a:gd name="connsiteX16" fmla="*/ 161428 w 545343"/>
                  <a:gd name="connsiteY16" fmla="*/ 389644 h 999118"/>
                  <a:gd name="connsiteX17" fmla="*/ 182618 w 545343"/>
                  <a:gd name="connsiteY17" fmla="*/ 437060 h 999118"/>
                  <a:gd name="connsiteX18" fmla="*/ 208614 w 545343"/>
                  <a:gd name="connsiteY18" fmla="*/ 476179 h 999118"/>
                  <a:gd name="connsiteX19" fmla="*/ 208515 w 545343"/>
                  <a:gd name="connsiteY19" fmla="*/ 476214 h 999118"/>
                  <a:gd name="connsiteX20" fmla="*/ 227766 w 545343"/>
                  <a:gd name="connsiteY20" fmla="*/ 502572 h 999118"/>
                  <a:gd name="connsiteX21" fmla="*/ 256961 w 545343"/>
                  <a:gd name="connsiteY21" fmla="*/ 562308 h 999118"/>
                  <a:gd name="connsiteX22" fmla="*/ 0 w 545343"/>
                  <a:gd name="connsiteY22" fmla="*/ 999118 h 999118"/>
                  <a:gd name="connsiteX23" fmla="*/ 121978 w 545343"/>
                  <a:gd name="connsiteY23" fmla="*/ 609474 h 999118"/>
                  <a:gd name="connsiteX24" fmla="*/ 100788 w 545343"/>
                  <a:gd name="connsiteY24" fmla="*/ 562058 h 999118"/>
                  <a:gd name="connsiteX25" fmla="*/ 74793 w 545343"/>
                  <a:gd name="connsiteY25" fmla="*/ 522939 h 999118"/>
                  <a:gd name="connsiteX26" fmla="*/ 74892 w 545343"/>
                  <a:gd name="connsiteY26" fmla="*/ 522904 h 999118"/>
                  <a:gd name="connsiteX27" fmla="*/ 55640 w 545343"/>
                  <a:gd name="connsiteY27" fmla="*/ 496547 h 999118"/>
                  <a:gd name="connsiteX28" fmla="*/ 26445 w 545343"/>
                  <a:gd name="connsiteY28" fmla="*/ 436811 h 999118"/>
                  <a:gd name="connsiteX29" fmla="*/ 283406 w 545343"/>
                  <a:gd name="connsiteY29" fmla="*/ 0 h 99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45343" h="999118">
                    <a:moveTo>
                      <a:pt x="545343" y="0"/>
                    </a:moveTo>
                    <a:cubicBezTo>
                      <a:pt x="424678" y="106078"/>
                      <a:pt x="377235" y="257629"/>
                      <a:pt x="423365" y="389644"/>
                    </a:cubicBezTo>
                    <a:cubicBezTo>
                      <a:pt x="429131" y="406147"/>
                      <a:pt x="436231" y="421977"/>
                      <a:pt x="444555" y="437060"/>
                    </a:cubicBezTo>
                    <a:lnTo>
                      <a:pt x="470551" y="476179"/>
                    </a:lnTo>
                    <a:lnTo>
                      <a:pt x="470452" y="476214"/>
                    </a:lnTo>
                    <a:lnTo>
                      <a:pt x="489703" y="502572"/>
                    </a:lnTo>
                    <a:cubicBezTo>
                      <a:pt x="501600" y="521005"/>
                      <a:pt x="511437" y="540958"/>
                      <a:pt x="518898" y="562308"/>
                    </a:cubicBezTo>
                    <a:cubicBezTo>
                      <a:pt x="578580" y="733109"/>
                      <a:pt x="463534" y="928676"/>
                      <a:pt x="261937" y="999118"/>
                    </a:cubicBezTo>
                    <a:cubicBezTo>
                      <a:pt x="382602" y="893040"/>
                      <a:pt x="430045" y="741489"/>
                      <a:pt x="383915" y="609474"/>
                    </a:cubicBezTo>
                    <a:cubicBezTo>
                      <a:pt x="378149" y="592972"/>
                      <a:pt x="371049" y="577142"/>
                      <a:pt x="362725" y="562058"/>
                    </a:cubicBezTo>
                    <a:lnTo>
                      <a:pt x="336730" y="522939"/>
                    </a:lnTo>
                    <a:lnTo>
                      <a:pt x="336829" y="522904"/>
                    </a:lnTo>
                    <a:lnTo>
                      <a:pt x="317577" y="496547"/>
                    </a:lnTo>
                    <a:cubicBezTo>
                      <a:pt x="305680" y="478113"/>
                      <a:pt x="295843" y="458161"/>
                      <a:pt x="288382" y="436811"/>
                    </a:cubicBezTo>
                    <a:cubicBezTo>
                      <a:pt x="228700" y="266009"/>
                      <a:pt x="343746" y="70442"/>
                      <a:pt x="545343" y="0"/>
                    </a:cubicBezTo>
                    <a:close/>
                    <a:moveTo>
                      <a:pt x="283406" y="0"/>
                    </a:moveTo>
                    <a:cubicBezTo>
                      <a:pt x="162741" y="106078"/>
                      <a:pt x="115298" y="257629"/>
                      <a:pt x="161428" y="389644"/>
                    </a:cubicBezTo>
                    <a:cubicBezTo>
                      <a:pt x="167194" y="406147"/>
                      <a:pt x="174294" y="421977"/>
                      <a:pt x="182618" y="437060"/>
                    </a:cubicBezTo>
                    <a:lnTo>
                      <a:pt x="208614" y="476179"/>
                    </a:lnTo>
                    <a:lnTo>
                      <a:pt x="208515" y="476214"/>
                    </a:lnTo>
                    <a:lnTo>
                      <a:pt x="227766" y="502572"/>
                    </a:lnTo>
                    <a:cubicBezTo>
                      <a:pt x="239663" y="521005"/>
                      <a:pt x="249500" y="540958"/>
                      <a:pt x="256961" y="562308"/>
                    </a:cubicBezTo>
                    <a:cubicBezTo>
                      <a:pt x="316643" y="733109"/>
                      <a:pt x="201597" y="928676"/>
                      <a:pt x="0" y="999118"/>
                    </a:cubicBezTo>
                    <a:cubicBezTo>
                      <a:pt x="120665" y="893040"/>
                      <a:pt x="168108" y="741489"/>
                      <a:pt x="121978" y="609474"/>
                    </a:cubicBezTo>
                    <a:cubicBezTo>
                      <a:pt x="116212" y="592972"/>
                      <a:pt x="109112" y="577142"/>
                      <a:pt x="100788" y="562058"/>
                    </a:cubicBezTo>
                    <a:lnTo>
                      <a:pt x="74793" y="522939"/>
                    </a:lnTo>
                    <a:lnTo>
                      <a:pt x="74892" y="522904"/>
                    </a:lnTo>
                    <a:lnTo>
                      <a:pt x="55640" y="496547"/>
                    </a:lnTo>
                    <a:cubicBezTo>
                      <a:pt x="43743" y="478113"/>
                      <a:pt x="33906" y="458161"/>
                      <a:pt x="26445" y="436811"/>
                    </a:cubicBezTo>
                    <a:cubicBezTo>
                      <a:pt x="-33237" y="266009"/>
                      <a:pt x="81809" y="70442"/>
                      <a:pt x="28340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E936006-2226-47B7-BDBD-E08B81484A05}"/>
              </a:ext>
            </a:extLst>
          </p:cNvPr>
          <p:cNvGrpSpPr/>
          <p:nvPr/>
        </p:nvGrpSpPr>
        <p:grpSpPr>
          <a:xfrm>
            <a:off x="3845943" y="4007661"/>
            <a:ext cx="2256219" cy="2208387"/>
            <a:chOff x="3845943" y="4007661"/>
            <a:chExt cx="2256219" cy="2208387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BAABB245-41BA-4344-9075-AEE480AC3B2B}"/>
                </a:ext>
              </a:extLst>
            </p:cNvPr>
            <p:cNvSpPr/>
            <p:nvPr/>
          </p:nvSpPr>
          <p:spPr bwMode="auto">
            <a:xfrm>
              <a:off x="3845943" y="4007661"/>
              <a:ext cx="2256219" cy="2208387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7324F976-79A1-4090-A161-11CC9AF321D7}"/>
                </a:ext>
              </a:extLst>
            </p:cNvPr>
            <p:cNvGrpSpPr/>
            <p:nvPr/>
          </p:nvGrpSpPr>
          <p:grpSpPr>
            <a:xfrm>
              <a:off x="4110576" y="4216401"/>
              <a:ext cx="1737715" cy="1386544"/>
              <a:chOff x="4199477" y="1389087"/>
              <a:chExt cx="1556634" cy="1242057"/>
            </a:xfrm>
          </p:grpSpPr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DAB29D5A-D2D7-44EE-813C-337E8636F89A}"/>
                  </a:ext>
                </a:extLst>
              </p:cNvPr>
              <p:cNvSpPr/>
              <p:nvPr/>
            </p:nvSpPr>
            <p:spPr>
              <a:xfrm>
                <a:off x="4411494" y="2331211"/>
                <a:ext cx="1344617" cy="29993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D85B4F14-C26E-453B-85E9-40D800EE4B3E}"/>
                  </a:ext>
                </a:extLst>
              </p:cNvPr>
              <p:cNvSpPr/>
              <p:nvPr/>
            </p:nvSpPr>
            <p:spPr>
              <a:xfrm>
                <a:off x="4199477" y="2331211"/>
                <a:ext cx="155735" cy="299933"/>
              </a:xfrm>
              <a:prstGeom prst="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2FE63F2-5F67-4AC5-9E0C-88EACDAD5E98}"/>
                  </a:ext>
                </a:extLst>
              </p:cNvPr>
              <p:cNvSpPr/>
              <p:nvPr/>
            </p:nvSpPr>
            <p:spPr>
              <a:xfrm>
                <a:off x="4277343" y="1389087"/>
                <a:ext cx="350187" cy="835339"/>
              </a:xfrm>
              <a:custGeom>
                <a:avLst/>
                <a:gdLst>
                  <a:gd name="connsiteX0" fmla="*/ 545343 w 545343"/>
                  <a:gd name="connsiteY0" fmla="*/ 0 h 999118"/>
                  <a:gd name="connsiteX1" fmla="*/ 423365 w 545343"/>
                  <a:gd name="connsiteY1" fmla="*/ 389644 h 999118"/>
                  <a:gd name="connsiteX2" fmla="*/ 444555 w 545343"/>
                  <a:gd name="connsiteY2" fmla="*/ 437060 h 999118"/>
                  <a:gd name="connsiteX3" fmla="*/ 470551 w 545343"/>
                  <a:gd name="connsiteY3" fmla="*/ 476179 h 999118"/>
                  <a:gd name="connsiteX4" fmla="*/ 470452 w 545343"/>
                  <a:gd name="connsiteY4" fmla="*/ 476214 h 999118"/>
                  <a:gd name="connsiteX5" fmla="*/ 489703 w 545343"/>
                  <a:gd name="connsiteY5" fmla="*/ 502572 h 999118"/>
                  <a:gd name="connsiteX6" fmla="*/ 518898 w 545343"/>
                  <a:gd name="connsiteY6" fmla="*/ 562308 h 999118"/>
                  <a:gd name="connsiteX7" fmla="*/ 261937 w 545343"/>
                  <a:gd name="connsiteY7" fmla="*/ 999118 h 999118"/>
                  <a:gd name="connsiteX8" fmla="*/ 383915 w 545343"/>
                  <a:gd name="connsiteY8" fmla="*/ 609474 h 999118"/>
                  <a:gd name="connsiteX9" fmla="*/ 362725 w 545343"/>
                  <a:gd name="connsiteY9" fmla="*/ 562058 h 999118"/>
                  <a:gd name="connsiteX10" fmla="*/ 336730 w 545343"/>
                  <a:gd name="connsiteY10" fmla="*/ 522939 h 999118"/>
                  <a:gd name="connsiteX11" fmla="*/ 336829 w 545343"/>
                  <a:gd name="connsiteY11" fmla="*/ 522904 h 999118"/>
                  <a:gd name="connsiteX12" fmla="*/ 317577 w 545343"/>
                  <a:gd name="connsiteY12" fmla="*/ 496547 h 999118"/>
                  <a:gd name="connsiteX13" fmla="*/ 288382 w 545343"/>
                  <a:gd name="connsiteY13" fmla="*/ 436811 h 999118"/>
                  <a:gd name="connsiteX14" fmla="*/ 545343 w 545343"/>
                  <a:gd name="connsiteY14" fmla="*/ 0 h 999118"/>
                  <a:gd name="connsiteX15" fmla="*/ 283406 w 545343"/>
                  <a:gd name="connsiteY15" fmla="*/ 0 h 999118"/>
                  <a:gd name="connsiteX16" fmla="*/ 161428 w 545343"/>
                  <a:gd name="connsiteY16" fmla="*/ 389644 h 999118"/>
                  <a:gd name="connsiteX17" fmla="*/ 182618 w 545343"/>
                  <a:gd name="connsiteY17" fmla="*/ 437060 h 999118"/>
                  <a:gd name="connsiteX18" fmla="*/ 208614 w 545343"/>
                  <a:gd name="connsiteY18" fmla="*/ 476179 h 999118"/>
                  <a:gd name="connsiteX19" fmla="*/ 208515 w 545343"/>
                  <a:gd name="connsiteY19" fmla="*/ 476214 h 999118"/>
                  <a:gd name="connsiteX20" fmla="*/ 227766 w 545343"/>
                  <a:gd name="connsiteY20" fmla="*/ 502572 h 999118"/>
                  <a:gd name="connsiteX21" fmla="*/ 256961 w 545343"/>
                  <a:gd name="connsiteY21" fmla="*/ 562308 h 999118"/>
                  <a:gd name="connsiteX22" fmla="*/ 0 w 545343"/>
                  <a:gd name="connsiteY22" fmla="*/ 999118 h 999118"/>
                  <a:gd name="connsiteX23" fmla="*/ 121978 w 545343"/>
                  <a:gd name="connsiteY23" fmla="*/ 609474 h 999118"/>
                  <a:gd name="connsiteX24" fmla="*/ 100788 w 545343"/>
                  <a:gd name="connsiteY24" fmla="*/ 562058 h 999118"/>
                  <a:gd name="connsiteX25" fmla="*/ 74793 w 545343"/>
                  <a:gd name="connsiteY25" fmla="*/ 522939 h 999118"/>
                  <a:gd name="connsiteX26" fmla="*/ 74892 w 545343"/>
                  <a:gd name="connsiteY26" fmla="*/ 522904 h 999118"/>
                  <a:gd name="connsiteX27" fmla="*/ 55640 w 545343"/>
                  <a:gd name="connsiteY27" fmla="*/ 496547 h 999118"/>
                  <a:gd name="connsiteX28" fmla="*/ 26445 w 545343"/>
                  <a:gd name="connsiteY28" fmla="*/ 436811 h 999118"/>
                  <a:gd name="connsiteX29" fmla="*/ 283406 w 545343"/>
                  <a:gd name="connsiteY29" fmla="*/ 0 h 99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45343" h="999118">
                    <a:moveTo>
                      <a:pt x="545343" y="0"/>
                    </a:moveTo>
                    <a:cubicBezTo>
                      <a:pt x="424678" y="106078"/>
                      <a:pt x="377235" y="257629"/>
                      <a:pt x="423365" y="389644"/>
                    </a:cubicBezTo>
                    <a:cubicBezTo>
                      <a:pt x="429131" y="406147"/>
                      <a:pt x="436231" y="421977"/>
                      <a:pt x="444555" y="437060"/>
                    </a:cubicBezTo>
                    <a:lnTo>
                      <a:pt x="470551" y="476179"/>
                    </a:lnTo>
                    <a:lnTo>
                      <a:pt x="470452" y="476214"/>
                    </a:lnTo>
                    <a:lnTo>
                      <a:pt x="489703" y="502572"/>
                    </a:lnTo>
                    <a:cubicBezTo>
                      <a:pt x="501600" y="521005"/>
                      <a:pt x="511437" y="540958"/>
                      <a:pt x="518898" y="562308"/>
                    </a:cubicBezTo>
                    <a:cubicBezTo>
                      <a:pt x="578580" y="733109"/>
                      <a:pt x="463534" y="928676"/>
                      <a:pt x="261937" y="999118"/>
                    </a:cubicBezTo>
                    <a:cubicBezTo>
                      <a:pt x="382602" y="893040"/>
                      <a:pt x="430045" y="741489"/>
                      <a:pt x="383915" y="609474"/>
                    </a:cubicBezTo>
                    <a:cubicBezTo>
                      <a:pt x="378149" y="592972"/>
                      <a:pt x="371049" y="577142"/>
                      <a:pt x="362725" y="562058"/>
                    </a:cubicBezTo>
                    <a:lnTo>
                      <a:pt x="336730" y="522939"/>
                    </a:lnTo>
                    <a:lnTo>
                      <a:pt x="336829" y="522904"/>
                    </a:lnTo>
                    <a:lnTo>
                      <a:pt x="317577" y="496547"/>
                    </a:lnTo>
                    <a:cubicBezTo>
                      <a:pt x="305680" y="478113"/>
                      <a:pt x="295843" y="458161"/>
                      <a:pt x="288382" y="436811"/>
                    </a:cubicBezTo>
                    <a:cubicBezTo>
                      <a:pt x="228700" y="266009"/>
                      <a:pt x="343746" y="70442"/>
                      <a:pt x="545343" y="0"/>
                    </a:cubicBezTo>
                    <a:close/>
                    <a:moveTo>
                      <a:pt x="283406" y="0"/>
                    </a:moveTo>
                    <a:cubicBezTo>
                      <a:pt x="162741" y="106078"/>
                      <a:pt x="115298" y="257629"/>
                      <a:pt x="161428" y="389644"/>
                    </a:cubicBezTo>
                    <a:cubicBezTo>
                      <a:pt x="167194" y="406147"/>
                      <a:pt x="174294" y="421977"/>
                      <a:pt x="182618" y="437060"/>
                    </a:cubicBezTo>
                    <a:lnTo>
                      <a:pt x="208614" y="476179"/>
                    </a:lnTo>
                    <a:lnTo>
                      <a:pt x="208515" y="476214"/>
                    </a:lnTo>
                    <a:lnTo>
                      <a:pt x="227766" y="502572"/>
                    </a:lnTo>
                    <a:cubicBezTo>
                      <a:pt x="239663" y="521005"/>
                      <a:pt x="249500" y="540958"/>
                      <a:pt x="256961" y="562308"/>
                    </a:cubicBezTo>
                    <a:cubicBezTo>
                      <a:pt x="316643" y="733109"/>
                      <a:pt x="201597" y="928676"/>
                      <a:pt x="0" y="999118"/>
                    </a:cubicBezTo>
                    <a:cubicBezTo>
                      <a:pt x="120665" y="893040"/>
                      <a:pt x="168108" y="741489"/>
                      <a:pt x="121978" y="609474"/>
                    </a:cubicBezTo>
                    <a:cubicBezTo>
                      <a:pt x="116212" y="592972"/>
                      <a:pt x="109112" y="577142"/>
                      <a:pt x="100788" y="562058"/>
                    </a:cubicBezTo>
                    <a:lnTo>
                      <a:pt x="74793" y="522939"/>
                    </a:lnTo>
                    <a:lnTo>
                      <a:pt x="74892" y="522904"/>
                    </a:lnTo>
                    <a:lnTo>
                      <a:pt x="55640" y="496547"/>
                    </a:lnTo>
                    <a:cubicBezTo>
                      <a:pt x="43743" y="478113"/>
                      <a:pt x="33906" y="458161"/>
                      <a:pt x="26445" y="436811"/>
                    </a:cubicBezTo>
                    <a:cubicBezTo>
                      <a:pt x="-33237" y="266009"/>
                      <a:pt x="81809" y="70442"/>
                      <a:pt x="28340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1010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3E784BB-9007-4EF0-BA1C-FC6968F7B418}"/>
              </a:ext>
            </a:extLst>
          </p:cNvPr>
          <p:cNvGrpSpPr/>
          <p:nvPr/>
        </p:nvGrpSpPr>
        <p:grpSpPr>
          <a:xfrm>
            <a:off x="948333" y="1189633"/>
            <a:ext cx="2140395" cy="2229973"/>
            <a:chOff x="948333" y="1189633"/>
            <a:chExt cx="2140395" cy="2229973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EC378ADC-919F-4E39-BCF7-0C25DDCC8334}"/>
                </a:ext>
              </a:extLst>
            </p:cNvPr>
            <p:cNvSpPr txBox="1"/>
            <p:nvPr/>
          </p:nvSpPr>
          <p:spPr>
            <a:xfrm>
              <a:off x="984661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　煙</a:t>
              </a: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17F92BE-31A8-487D-B63B-C9D727A4BB7C}"/>
                </a:ext>
              </a:extLst>
            </p:cNvPr>
            <p:cNvGrpSpPr/>
            <p:nvPr/>
          </p:nvGrpSpPr>
          <p:grpSpPr>
            <a:xfrm>
              <a:off x="948333" y="1279214"/>
              <a:ext cx="2140395" cy="2140392"/>
              <a:chOff x="801693" y="1035878"/>
              <a:chExt cx="2383731" cy="2383728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A62FB53C-D54B-4E99-8E74-4764D86475E5}"/>
                  </a:ext>
                </a:extLst>
              </p:cNvPr>
              <p:cNvGrpSpPr/>
              <p:nvPr/>
            </p:nvGrpSpPr>
            <p:grpSpPr>
              <a:xfrm>
                <a:off x="801693" y="1035878"/>
                <a:ext cx="2383731" cy="2383728"/>
                <a:chOff x="2857122" y="3843765"/>
                <a:chExt cx="1629386" cy="1629384"/>
              </a:xfrm>
            </p:grpSpPr>
            <p:grpSp>
              <p:nvGrpSpPr>
                <p:cNvPr id="145" name="グループ化 144">
                  <a:extLst>
                    <a:ext uri="{FF2B5EF4-FFF2-40B4-BE49-F238E27FC236}">
                      <a16:creationId xmlns:a16="http://schemas.microsoft.com/office/drawing/2014/main" id="{436784A5-2F1F-425B-A4A1-57419D1DFF37}"/>
                    </a:ext>
                  </a:extLst>
                </p:cNvPr>
                <p:cNvGrpSpPr/>
                <p:nvPr/>
              </p:nvGrpSpPr>
              <p:grpSpPr>
                <a:xfrm>
                  <a:off x="2857122" y="3843765"/>
                  <a:ext cx="1629386" cy="1629384"/>
                  <a:chOff x="5037175" y="2753925"/>
                  <a:chExt cx="1629386" cy="1629384"/>
                </a:xfrm>
              </p:grpSpPr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9DEC1D44-A3A8-45EC-8044-153DE99D1F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214C66F8-831B-4ADA-9702-00E4FFBEA5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46" name="&quot;禁止&quot;マーク 145">
                  <a:extLst>
                    <a:ext uri="{FF2B5EF4-FFF2-40B4-BE49-F238E27FC236}">
                      <a16:creationId xmlns:a16="http://schemas.microsoft.com/office/drawing/2014/main" id="{79E53CF9-A89F-4BC6-86FC-EC9120088EC6}"/>
                    </a:ext>
                  </a:extLst>
                </p:cNvPr>
                <p:cNvSpPr/>
                <p:nvPr/>
              </p:nvSpPr>
              <p:spPr bwMode="auto">
                <a:xfrm>
                  <a:off x="2893683" y="3884791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9EB26CB-0319-439B-B6EE-C0C64D9F0E3A}"/>
                  </a:ext>
                </a:extLst>
              </p:cNvPr>
              <p:cNvSpPr/>
              <p:nvPr/>
            </p:nvSpPr>
            <p:spPr>
              <a:xfrm>
                <a:off x="1206500" y="1473121"/>
                <a:ext cx="1615634" cy="1173975"/>
              </a:xfrm>
              <a:custGeom>
                <a:avLst/>
                <a:gdLst>
                  <a:gd name="connsiteX0" fmla="*/ 156389 w 1376383"/>
                  <a:gd name="connsiteY0" fmla="*/ 752477 h 1000127"/>
                  <a:gd name="connsiteX1" fmla="*/ 1376383 w 1376383"/>
                  <a:gd name="connsiteY1" fmla="*/ 752477 h 1000127"/>
                  <a:gd name="connsiteX2" fmla="*/ 1376383 w 1376383"/>
                  <a:gd name="connsiteY2" fmla="*/ 1000127 h 1000127"/>
                  <a:gd name="connsiteX3" fmla="*/ 156389 w 1376383"/>
                  <a:gd name="connsiteY3" fmla="*/ 1000127 h 1000127"/>
                  <a:gd name="connsiteX4" fmla="*/ 0 w 1376383"/>
                  <a:gd name="connsiteY4" fmla="*/ 752477 h 1000127"/>
                  <a:gd name="connsiteX5" fmla="*/ 128588 w 1376383"/>
                  <a:gd name="connsiteY5" fmla="*/ 752477 h 1000127"/>
                  <a:gd name="connsiteX6" fmla="*/ 128588 w 1376383"/>
                  <a:gd name="connsiteY6" fmla="*/ 1000127 h 1000127"/>
                  <a:gd name="connsiteX7" fmla="*/ 0 w 1376383"/>
                  <a:gd name="connsiteY7" fmla="*/ 1000127 h 1000127"/>
                  <a:gd name="connsiteX8" fmla="*/ 299265 w 1376383"/>
                  <a:gd name="connsiteY8" fmla="*/ 0 h 1000127"/>
                  <a:gd name="connsiteX9" fmla="*/ 232328 w 1376383"/>
                  <a:gd name="connsiteY9" fmla="*/ 273955 h 1000127"/>
                  <a:gd name="connsiteX10" fmla="*/ 243956 w 1376383"/>
                  <a:gd name="connsiteY10" fmla="*/ 307292 h 1000127"/>
                  <a:gd name="connsiteX11" fmla="*/ 258222 w 1376383"/>
                  <a:gd name="connsiteY11" fmla="*/ 334796 h 1000127"/>
                  <a:gd name="connsiteX12" fmla="*/ 258168 w 1376383"/>
                  <a:gd name="connsiteY12" fmla="*/ 334821 h 1000127"/>
                  <a:gd name="connsiteX13" fmla="*/ 268732 w 1376383"/>
                  <a:gd name="connsiteY13" fmla="*/ 353353 h 1000127"/>
                  <a:gd name="connsiteX14" fmla="*/ 284753 w 1376383"/>
                  <a:gd name="connsiteY14" fmla="*/ 395353 h 1000127"/>
                  <a:gd name="connsiteX15" fmla="*/ 143742 w 1376383"/>
                  <a:gd name="connsiteY15" fmla="*/ 702469 h 1000127"/>
                  <a:gd name="connsiteX16" fmla="*/ 210679 w 1376383"/>
                  <a:gd name="connsiteY16" fmla="*/ 428515 h 1000127"/>
                  <a:gd name="connsiteX17" fmla="*/ 199051 w 1376383"/>
                  <a:gd name="connsiteY17" fmla="*/ 395177 h 1000127"/>
                  <a:gd name="connsiteX18" fmla="*/ 184786 w 1376383"/>
                  <a:gd name="connsiteY18" fmla="*/ 367673 h 1000127"/>
                  <a:gd name="connsiteX19" fmla="*/ 184840 w 1376383"/>
                  <a:gd name="connsiteY19" fmla="*/ 367648 h 1000127"/>
                  <a:gd name="connsiteX20" fmla="*/ 174276 w 1376383"/>
                  <a:gd name="connsiteY20" fmla="*/ 349117 h 1000127"/>
                  <a:gd name="connsiteX21" fmla="*/ 158254 w 1376383"/>
                  <a:gd name="connsiteY21" fmla="*/ 307117 h 1000127"/>
                  <a:gd name="connsiteX22" fmla="*/ 299265 w 1376383"/>
                  <a:gd name="connsiteY22" fmla="*/ 0 h 1000127"/>
                  <a:gd name="connsiteX23" fmla="*/ 155524 w 1376383"/>
                  <a:gd name="connsiteY23" fmla="*/ 0 h 1000127"/>
                  <a:gd name="connsiteX24" fmla="*/ 88587 w 1376383"/>
                  <a:gd name="connsiteY24" fmla="*/ 273955 h 1000127"/>
                  <a:gd name="connsiteX25" fmla="*/ 100215 w 1376383"/>
                  <a:gd name="connsiteY25" fmla="*/ 307292 h 1000127"/>
                  <a:gd name="connsiteX26" fmla="*/ 114481 w 1376383"/>
                  <a:gd name="connsiteY26" fmla="*/ 334796 h 1000127"/>
                  <a:gd name="connsiteX27" fmla="*/ 114426 w 1376383"/>
                  <a:gd name="connsiteY27" fmla="*/ 334821 h 1000127"/>
                  <a:gd name="connsiteX28" fmla="*/ 124991 w 1376383"/>
                  <a:gd name="connsiteY28" fmla="*/ 353353 h 1000127"/>
                  <a:gd name="connsiteX29" fmla="*/ 141012 w 1376383"/>
                  <a:gd name="connsiteY29" fmla="*/ 395353 h 1000127"/>
                  <a:gd name="connsiteX30" fmla="*/ 1 w 1376383"/>
                  <a:gd name="connsiteY30" fmla="*/ 702469 h 1000127"/>
                  <a:gd name="connsiteX31" fmla="*/ 66938 w 1376383"/>
                  <a:gd name="connsiteY31" fmla="*/ 428515 h 1000127"/>
                  <a:gd name="connsiteX32" fmla="*/ 55310 w 1376383"/>
                  <a:gd name="connsiteY32" fmla="*/ 395177 h 1000127"/>
                  <a:gd name="connsiteX33" fmla="*/ 41045 w 1376383"/>
                  <a:gd name="connsiteY33" fmla="*/ 367673 h 1000127"/>
                  <a:gd name="connsiteX34" fmla="*/ 41099 w 1376383"/>
                  <a:gd name="connsiteY34" fmla="*/ 367648 h 1000127"/>
                  <a:gd name="connsiteX35" fmla="*/ 30534 w 1376383"/>
                  <a:gd name="connsiteY35" fmla="*/ 349117 h 1000127"/>
                  <a:gd name="connsiteX36" fmla="*/ 14513 w 1376383"/>
                  <a:gd name="connsiteY36" fmla="*/ 307117 h 1000127"/>
                  <a:gd name="connsiteX37" fmla="*/ 155524 w 1376383"/>
                  <a:gd name="connsiteY37" fmla="*/ 0 h 1000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76383" h="1000127">
                    <a:moveTo>
                      <a:pt x="156389" y="752477"/>
                    </a:moveTo>
                    <a:lnTo>
                      <a:pt x="1376383" y="752477"/>
                    </a:lnTo>
                    <a:lnTo>
                      <a:pt x="1376383" y="1000127"/>
                    </a:lnTo>
                    <a:lnTo>
                      <a:pt x="156389" y="1000127"/>
                    </a:lnTo>
                    <a:close/>
                    <a:moveTo>
                      <a:pt x="0" y="752477"/>
                    </a:moveTo>
                    <a:lnTo>
                      <a:pt x="128588" y="752477"/>
                    </a:lnTo>
                    <a:lnTo>
                      <a:pt x="128588" y="1000127"/>
                    </a:lnTo>
                    <a:lnTo>
                      <a:pt x="0" y="1000127"/>
                    </a:lnTo>
                    <a:close/>
                    <a:moveTo>
                      <a:pt x="299265" y="0"/>
                    </a:moveTo>
                    <a:cubicBezTo>
                      <a:pt x="233049" y="74582"/>
                      <a:pt x="207014" y="181136"/>
                      <a:pt x="232328" y="273955"/>
                    </a:cubicBezTo>
                    <a:cubicBezTo>
                      <a:pt x="235492" y="285558"/>
                      <a:pt x="239388" y="296687"/>
                      <a:pt x="243956" y="307292"/>
                    </a:cubicBezTo>
                    <a:lnTo>
                      <a:pt x="258222" y="334796"/>
                    </a:lnTo>
                    <a:lnTo>
                      <a:pt x="258168" y="334821"/>
                    </a:lnTo>
                    <a:lnTo>
                      <a:pt x="268732" y="353353"/>
                    </a:lnTo>
                    <a:cubicBezTo>
                      <a:pt x="275261" y="366313"/>
                      <a:pt x="280659" y="380342"/>
                      <a:pt x="284753" y="395353"/>
                    </a:cubicBezTo>
                    <a:cubicBezTo>
                      <a:pt x="317504" y="515441"/>
                      <a:pt x="254371" y="652942"/>
                      <a:pt x="143742" y="702469"/>
                    </a:cubicBezTo>
                    <a:cubicBezTo>
                      <a:pt x="209959" y="627887"/>
                      <a:pt x="235994" y="521333"/>
                      <a:pt x="210679" y="428515"/>
                    </a:cubicBezTo>
                    <a:cubicBezTo>
                      <a:pt x="207515" y="416912"/>
                      <a:pt x="203619" y="405782"/>
                      <a:pt x="199051" y="395177"/>
                    </a:cubicBezTo>
                    <a:lnTo>
                      <a:pt x="184786" y="367673"/>
                    </a:lnTo>
                    <a:lnTo>
                      <a:pt x="184840" y="367648"/>
                    </a:lnTo>
                    <a:lnTo>
                      <a:pt x="174276" y="349117"/>
                    </a:lnTo>
                    <a:cubicBezTo>
                      <a:pt x="167747" y="336156"/>
                      <a:pt x="162349" y="322128"/>
                      <a:pt x="158254" y="307117"/>
                    </a:cubicBezTo>
                    <a:cubicBezTo>
                      <a:pt x="125503" y="187028"/>
                      <a:pt x="188636" y="49527"/>
                      <a:pt x="299265" y="0"/>
                    </a:cubicBezTo>
                    <a:close/>
                    <a:moveTo>
                      <a:pt x="155524" y="0"/>
                    </a:moveTo>
                    <a:cubicBezTo>
                      <a:pt x="89307" y="74582"/>
                      <a:pt x="63272" y="181136"/>
                      <a:pt x="88587" y="273955"/>
                    </a:cubicBezTo>
                    <a:cubicBezTo>
                      <a:pt x="91751" y="285558"/>
                      <a:pt x="95647" y="296687"/>
                      <a:pt x="100215" y="307292"/>
                    </a:cubicBezTo>
                    <a:lnTo>
                      <a:pt x="114481" y="334796"/>
                    </a:lnTo>
                    <a:lnTo>
                      <a:pt x="114426" y="334821"/>
                    </a:lnTo>
                    <a:lnTo>
                      <a:pt x="124991" y="353353"/>
                    </a:lnTo>
                    <a:cubicBezTo>
                      <a:pt x="131519" y="366313"/>
                      <a:pt x="136917" y="380342"/>
                      <a:pt x="141012" y="395353"/>
                    </a:cubicBezTo>
                    <a:cubicBezTo>
                      <a:pt x="173763" y="515441"/>
                      <a:pt x="110630" y="652942"/>
                      <a:pt x="1" y="702469"/>
                    </a:cubicBezTo>
                    <a:cubicBezTo>
                      <a:pt x="66218" y="627887"/>
                      <a:pt x="92252" y="521333"/>
                      <a:pt x="66938" y="428515"/>
                    </a:cubicBezTo>
                    <a:cubicBezTo>
                      <a:pt x="63774" y="416912"/>
                      <a:pt x="59878" y="405782"/>
                      <a:pt x="55310" y="395177"/>
                    </a:cubicBezTo>
                    <a:lnTo>
                      <a:pt x="41045" y="367673"/>
                    </a:lnTo>
                    <a:lnTo>
                      <a:pt x="41099" y="367648"/>
                    </a:lnTo>
                    <a:lnTo>
                      <a:pt x="30534" y="349117"/>
                    </a:lnTo>
                    <a:cubicBezTo>
                      <a:pt x="24006" y="336156"/>
                      <a:pt x="18607" y="322128"/>
                      <a:pt x="14513" y="307117"/>
                    </a:cubicBezTo>
                    <a:cubicBezTo>
                      <a:pt x="-18238" y="187028"/>
                      <a:pt x="44895" y="49527"/>
                      <a:pt x="15552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&quot;禁止&quot;マーク 143">
                <a:extLst>
                  <a:ext uri="{FF2B5EF4-FFF2-40B4-BE49-F238E27FC236}">
                    <a16:creationId xmlns:a16="http://schemas.microsoft.com/office/drawing/2014/main" id="{68D79798-FC75-48A1-B4CD-EBBB6AAC2FCC}"/>
                  </a:ext>
                </a:extLst>
              </p:cNvPr>
              <p:cNvSpPr/>
              <p:nvPr/>
            </p:nvSpPr>
            <p:spPr bwMode="auto">
              <a:xfrm>
                <a:off x="855180" y="1089365"/>
                <a:ext cx="2276756" cy="227675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EEFDCA0-B4F4-49D0-88F1-6D9025DA9152}"/>
              </a:ext>
            </a:extLst>
          </p:cNvPr>
          <p:cNvGrpSpPr/>
          <p:nvPr/>
        </p:nvGrpSpPr>
        <p:grpSpPr>
          <a:xfrm>
            <a:off x="3909698" y="1189633"/>
            <a:ext cx="2140395" cy="2224697"/>
            <a:chOff x="3909698" y="1189633"/>
            <a:chExt cx="2140395" cy="2224697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A76BC25-3D39-41F2-B444-399FE369CA9F}"/>
                </a:ext>
              </a:extLst>
            </p:cNvPr>
            <p:cNvSpPr txBox="1"/>
            <p:nvPr/>
          </p:nvSpPr>
          <p:spPr>
            <a:xfrm>
              <a:off x="3946026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　煙</a:t>
              </a: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9D289416-6D0C-4F96-8B1E-37FAD5EDDA97}"/>
                </a:ext>
              </a:extLst>
            </p:cNvPr>
            <p:cNvGrpSpPr/>
            <p:nvPr/>
          </p:nvGrpSpPr>
          <p:grpSpPr>
            <a:xfrm>
              <a:off x="3909698" y="1273938"/>
              <a:ext cx="2140395" cy="2140392"/>
              <a:chOff x="3782186" y="1030602"/>
              <a:chExt cx="2383731" cy="2383728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1A6C7A8-510F-4C84-9B89-471E232DDA4A}"/>
                  </a:ext>
                </a:extLst>
              </p:cNvPr>
              <p:cNvGrpSpPr/>
              <p:nvPr/>
            </p:nvGrpSpPr>
            <p:grpSpPr>
              <a:xfrm>
                <a:off x="3782186" y="1030602"/>
                <a:ext cx="2383731" cy="2383728"/>
                <a:chOff x="5037175" y="2753925"/>
                <a:chExt cx="1629386" cy="1629384"/>
              </a:xfrm>
            </p:grpSpPr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F3B4E422-BA3C-4B92-A581-D04801482C2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F038B40D-8B75-4FF2-A3F1-19EF40BD50A7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1" name="&quot;禁止&quot;マーク 150">
                <a:extLst>
                  <a:ext uri="{FF2B5EF4-FFF2-40B4-BE49-F238E27FC236}">
                    <a16:creationId xmlns:a16="http://schemas.microsoft.com/office/drawing/2014/main" id="{2221F4BC-6D75-4D7E-BD3A-045C6C7D6349}"/>
                  </a:ext>
                </a:extLst>
              </p:cNvPr>
              <p:cNvSpPr/>
              <p:nvPr/>
            </p:nvSpPr>
            <p:spPr bwMode="auto">
              <a:xfrm>
                <a:off x="3835673" y="1090622"/>
                <a:ext cx="2276756" cy="227675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EB402901-8DEE-419A-A299-7716E549E71B}"/>
                  </a:ext>
                </a:extLst>
              </p:cNvPr>
              <p:cNvGrpSpPr/>
              <p:nvPr/>
            </p:nvGrpSpPr>
            <p:grpSpPr>
              <a:xfrm>
                <a:off x="4199477" y="1389087"/>
                <a:ext cx="1556634" cy="1242057"/>
                <a:chOff x="4199477" y="1389087"/>
                <a:chExt cx="1556634" cy="1242057"/>
              </a:xfrm>
            </p:grpSpPr>
            <p:sp>
              <p:nvSpPr>
                <p:cNvPr id="154" name="正方形/長方形 153">
                  <a:extLst>
                    <a:ext uri="{FF2B5EF4-FFF2-40B4-BE49-F238E27FC236}">
                      <a16:creationId xmlns:a16="http://schemas.microsoft.com/office/drawing/2014/main" id="{C8238AEB-1998-4271-92C0-AE04287DA213}"/>
                    </a:ext>
                  </a:extLst>
                </p:cNvPr>
                <p:cNvSpPr/>
                <p:nvPr/>
              </p:nvSpPr>
              <p:spPr>
                <a:xfrm>
                  <a:off x="4411494" y="2331211"/>
                  <a:ext cx="1344617" cy="29993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>
                  <a:extLst>
                    <a:ext uri="{FF2B5EF4-FFF2-40B4-BE49-F238E27FC236}">
                      <a16:creationId xmlns:a16="http://schemas.microsoft.com/office/drawing/2014/main" id="{61145471-EBEC-48AA-A787-BE52F2D24973}"/>
                    </a:ext>
                  </a:extLst>
                </p:cNvPr>
                <p:cNvSpPr/>
                <p:nvPr/>
              </p:nvSpPr>
              <p:spPr>
                <a:xfrm>
                  <a:off x="4199477" y="2331211"/>
                  <a:ext cx="155735" cy="299933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F49D0C8B-E9C8-4114-B7CD-DCAC9BDB35C2}"/>
                    </a:ext>
                  </a:extLst>
                </p:cNvPr>
                <p:cNvSpPr/>
                <p:nvPr/>
              </p:nvSpPr>
              <p:spPr>
                <a:xfrm>
                  <a:off x="4277343" y="1389087"/>
                  <a:ext cx="350187" cy="835339"/>
                </a:xfrm>
                <a:custGeom>
                  <a:avLst/>
                  <a:gdLst>
                    <a:gd name="connsiteX0" fmla="*/ 545343 w 545343"/>
                    <a:gd name="connsiteY0" fmla="*/ 0 h 999118"/>
                    <a:gd name="connsiteX1" fmla="*/ 423365 w 545343"/>
                    <a:gd name="connsiteY1" fmla="*/ 389644 h 999118"/>
                    <a:gd name="connsiteX2" fmla="*/ 444555 w 545343"/>
                    <a:gd name="connsiteY2" fmla="*/ 437060 h 999118"/>
                    <a:gd name="connsiteX3" fmla="*/ 470551 w 545343"/>
                    <a:gd name="connsiteY3" fmla="*/ 476179 h 999118"/>
                    <a:gd name="connsiteX4" fmla="*/ 470452 w 545343"/>
                    <a:gd name="connsiteY4" fmla="*/ 476214 h 999118"/>
                    <a:gd name="connsiteX5" fmla="*/ 489703 w 545343"/>
                    <a:gd name="connsiteY5" fmla="*/ 502572 h 999118"/>
                    <a:gd name="connsiteX6" fmla="*/ 518898 w 545343"/>
                    <a:gd name="connsiteY6" fmla="*/ 562308 h 999118"/>
                    <a:gd name="connsiteX7" fmla="*/ 261937 w 545343"/>
                    <a:gd name="connsiteY7" fmla="*/ 999118 h 999118"/>
                    <a:gd name="connsiteX8" fmla="*/ 383915 w 545343"/>
                    <a:gd name="connsiteY8" fmla="*/ 609474 h 999118"/>
                    <a:gd name="connsiteX9" fmla="*/ 362725 w 545343"/>
                    <a:gd name="connsiteY9" fmla="*/ 562058 h 999118"/>
                    <a:gd name="connsiteX10" fmla="*/ 336730 w 545343"/>
                    <a:gd name="connsiteY10" fmla="*/ 522939 h 999118"/>
                    <a:gd name="connsiteX11" fmla="*/ 336829 w 545343"/>
                    <a:gd name="connsiteY11" fmla="*/ 522904 h 999118"/>
                    <a:gd name="connsiteX12" fmla="*/ 317577 w 545343"/>
                    <a:gd name="connsiteY12" fmla="*/ 496547 h 999118"/>
                    <a:gd name="connsiteX13" fmla="*/ 288382 w 545343"/>
                    <a:gd name="connsiteY13" fmla="*/ 436811 h 999118"/>
                    <a:gd name="connsiteX14" fmla="*/ 545343 w 545343"/>
                    <a:gd name="connsiteY14" fmla="*/ 0 h 999118"/>
                    <a:gd name="connsiteX15" fmla="*/ 283406 w 545343"/>
                    <a:gd name="connsiteY15" fmla="*/ 0 h 999118"/>
                    <a:gd name="connsiteX16" fmla="*/ 161428 w 545343"/>
                    <a:gd name="connsiteY16" fmla="*/ 389644 h 999118"/>
                    <a:gd name="connsiteX17" fmla="*/ 182618 w 545343"/>
                    <a:gd name="connsiteY17" fmla="*/ 437060 h 999118"/>
                    <a:gd name="connsiteX18" fmla="*/ 208614 w 545343"/>
                    <a:gd name="connsiteY18" fmla="*/ 476179 h 999118"/>
                    <a:gd name="connsiteX19" fmla="*/ 208515 w 545343"/>
                    <a:gd name="connsiteY19" fmla="*/ 476214 h 999118"/>
                    <a:gd name="connsiteX20" fmla="*/ 227766 w 545343"/>
                    <a:gd name="connsiteY20" fmla="*/ 502572 h 999118"/>
                    <a:gd name="connsiteX21" fmla="*/ 256961 w 545343"/>
                    <a:gd name="connsiteY21" fmla="*/ 562308 h 999118"/>
                    <a:gd name="connsiteX22" fmla="*/ 0 w 545343"/>
                    <a:gd name="connsiteY22" fmla="*/ 999118 h 999118"/>
                    <a:gd name="connsiteX23" fmla="*/ 121978 w 545343"/>
                    <a:gd name="connsiteY23" fmla="*/ 609474 h 999118"/>
                    <a:gd name="connsiteX24" fmla="*/ 100788 w 545343"/>
                    <a:gd name="connsiteY24" fmla="*/ 562058 h 999118"/>
                    <a:gd name="connsiteX25" fmla="*/ 74793 w 545343"/>
                    <a:gd name="connsiteY25" fmla="*/ 522939 h 999118"/>
                    <a:gd name="connsiteX26" fmla="*/ 74892 w 545343"/>
                    <a:gd name="connsiteY26" fmla="*/ 522904 h 999118"/>
                    <a:gd name="connsiteX27" fmla="*/ 55640 w 545343"/>
                    <a:gd name="connsiteY27" fmla="*/ 496547 h 999118"/>
                    <a:gd name="connsiteX28" fmla="*/ 26445 w 545343"/>
                    <a:gd name="connsiteY28" fmla="*/ 436811 h 999118"/>
                    <a:gd name="connsiteX29" fmla="*/ 283406 w 545343"/>
                    <a:gd name="connsiteY29" fmla="*/ 0 h 999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5343" h="999118">
                      <a:moveTo>
                        <a:pt x="545343" y="0"/>
                      </a:moveTo>
                      <a:cubicBezTo>
                        <a:pt x="424678" y="106078"/>
                        <a:pt x="377235" y="257629"/>
                        <a:pt x="423365" y="389644"/>
                      </a:cubicBezTo>
                      <a:cubicBezTo>
                        <a:pt x="429131" y="406147"/>
                        <a:pt x="436231" y="421977"/>
                        <a:pt x="444555" y="437060"/>
                      </a:cubicBezTo>
                      <a:lnTo>
                        <a:pt x="470551" y="476179"/>
                      </a:lnTo>
                      <a:lnTo>
                        <a:pt x="470452" y="476214"/>
                      </a:lnTo>
                      <a:lnTo>
                        <a:pt x="489703" y="502572"/>
                      </a:lnTo>
                      <a:cubicBezTo>
                        <a:pt x="501600" y="521005"/>
                        <a:pt x="511437" y="540958"/>
                        <a:pt x="518898" y="562308"/>
                      </a:cubicBezTo>
                      <a:cubicBezTo>
                        <a:pt x="578580" y="733109"/>
                        <a:pt x="463534" y="928676"/>
                        <a:pt x="261937" y="999118"/>
                      </a:cubicBezTo>
                      <a:cubicBezTo>
                        <a:pt x="382602" y="893040"/>
                        <a:pt x="430045" y="741489"/>
                        <a:pt x="383915" y="609474"/>
                      </a:cubicBezTo>
                      <a:cubicBezTo>
                        <a:pt x="378149" y="592972"/>
                        <a:pt x="371049" y="577142"/>
                        <a:pt x="362725" y="562058"/>
                      </a:cubicBezTo>
                      <a:lnTo>
                        <a:pt x="336730" y="522939"/>
                      </a:lnTo>
                      <a:lnTo>
                        <a:pt x="336829" y="522904"/>
                      </a:lnTo>
                      <a:lnTo>
                        <a:pt x="317577" y="496547"/>
                      </a:lnTo>
                      <a:cubicBezTo>
                        <a:pt x="305680" y="478113"/>
                        <a:pt x="295843" y="458161"/>
                        <a:pt x="288382" y="436811"/>
                      </a:cubicBezTo>
                      <a:cubicBezTo>
                        <a:pt x="228700" y="266009"/>
                        <a:pt x="343746" y="70442"/>
                        <a:pt x="545343" y="0"/>
                      </a:cubicBezTo>
                      <a:close/>
                      <a:moveTo>
                        <a:pt x="283406" y="0"/>
                      </a:moveTo>
                      <a:cubicBezTo>
                        <a:pt x="162741" y="106078"/>
                        <a:pt x="115298" y="257629"/>
                        <a:pt x="161428" y="389644"/>
                      </a:cubicBezTo>
                      <a:cubicBezTo>
                        <a:pt x="167194" y="406147"/>
                        <a:pt x="174294" y="421977"/>
                        <a:pt x="182618" y="437060"/>
                      </a:cubicBezTo>
                      <a:lnTo>
                        <a:pt x="208614" y="476179"/>
                      </a:lnTo>
                      <a:lnTo>
                        <a:pt x="208515" y="476214"/>
                      </a:lnTo>
                      <a:lnTo>
                        <a:pt x="227766" y="502572"/>
                      </a:lnTo>
                      <a:cubicBezTo>
                        <a:pt x="239663" y="521005"/>
                        <a:pt x="249500" y="540958"/>
                        <a:pt x="256961" y="562308"/>
                      </a:cubicBezTo>
                      <a:cubicBezTo>
                        <a:pt x="316643" y="733109"/>
                        <a:pt x="201597" y="928676"/>
                        <a:pt x="0" y="999118"/>
                      </a:cubicBezTo>
                      <a:cubicBezTo>
                        <a:pt x="120665" y="893040"/>
                        <a:pt x="168108" y="741489"/>
                        <a:pt x="121978" y="609474"/>
                      </a:cubicBezTo>
                      <a:cubicBezTo>
                        <a:pt x="116212" y="592972"/>
                        <a:pt x="109112" y="577142"/>
                        <a:pt x="100788" y="562058"/>
                      </a:cubicBezTo>
                      <a:lnTo>
                        <a:pt x="74793" y="522939"/>
                      </a:lnTo>
                      <a:lnTo>
                        <a:pt x="74892" y="522904"/>
                      </a:lnTo>
                      <a:lnTo>
                        <a:pt x="55640" y="496547"/>
                      </a:lnTo>
                      <a:cubicBezTo>
                        <a:pt x="43743" y="478113"/>
                        <a:pt x="33906" y="458161"/>
                        <a:pt x="26445" y="436811"/>
                      </a:cubicBezTo>
                      <a:cubicBezTo>
                        <a:pt x="-33237" y="266009"/>
                        <a:pt x="81809" y="70442"/>
                        <a:pt x="2834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3" name="&quot;禁止&quot;マーク 152">
                <a:extLst>
                  <a:ext uri="{FF2B5EF4-FFF2-40B4-BE49-F238E27FC236}">
                    <a16:creationId xmlns:a16="http://schemas.microsoft.com/office/drawing/2014/main" id="{697FD236-A0E0-4ABA-ABA4-21EECB1DEA83}"/>
                  </a:ext>
                </a:extLst>
              </p:cNvPr>
              <p:cNvSpPr/>
              <p:nvPr/>
            </p:nvSpPr>
            <p:spPr bwMode="auto">
              <a:xfrm>
                <a:off x="3835673" y="1084089"/>
                <a:ext cx="2276756" cy="227675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4D19AD71-6DDB-4548-A72B-CE68BE5C85AB}"/>
              </a:ext>
            </a:extLst>
          </p:cNvPr>
          <p:cNvGrpSpPr/>
          <p:nvPr/>
        </p:nvGrpSpPr>
        <p:grpSpPr>
          <a:xfrm>
            <a:off x="6841510" y="1189633"/>
            <a:ext cx="2140395" cy="2224696"/>
            <a:chOff x="6870538" y="1189633"/>
            <a:chExt cx="2140395" cy="222469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2DD0244-1F2B-49E4-BA5A-1FEE8373DBEE}"/>
                </a:ext>
              </a:extLst>
            </p:cNvPr>
            <p:cNvSpPr txBox="1"/>
            <p:nvPr/>
          </p:nvSpPr>
          <p:spPr>
            <a:xfrm>
              <a:off x="6906866" y="1189633"/>
              <a:ext cx="2067738" cy="10241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2065374"/>
                </a:avLst>
              </a:prstTxWarp>
              <a:spAutoFit/>
            </a:bodyPr>
            <a:lstStyle/>
            <a:p>
              <a:pPr algn="ctr"/>
              <a:r>
                <a:rPr kumimoji="1" lang="ja-JP" altLang="en-US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　煙</a:t>
              </a: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F75AFF2C-2CD7-4980-94B0-A3FA44BE3763}"/>
                </a:ext>
              </a:extLst>
            </p:cNvPr>
            <p:cNvGrpSpPr/>
            <p:nvPr/>
          </p:nvGrpSpPr>
          <p:grpSpPr>
            <a:xfrm>
              <a:off x="6870538" y="1273937"/>
              <a:ext cx="2140395" cy="2140392"/>
              <a:chOff x="6743026" y="1030601"/>
              <a:chExt cx="2383731" cy="2383728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756ED252-F9F1-4554-8248-F85A6BC86E3D}"/>
                  </a:ext>
                </a:extLst>
              </p:cNvPr>
              <p:cNvGrpSpPr/>
              <p:nvPr/>
            </p:nvGrpSpPr>
            <p:grpSpPr>
              <a:xfrm>
                <a:off x="6743026" y="1030601"/>
                <a:ext cx="2383731" cy="2383728"/>
                <a:chOff x="5037175" y="2753925"/>
                <a:chExt cx="1629386" cy="1629384"/>
              </a:xfrm>
            </p:grpSpPr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9326B6EA-E601-4C70-9716-1DC81CA8EA81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0AE2BDC6-2065-4E29-9B60-F715DF1AED17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1" name="&quot;禁止&quot;マーク 160">
                <a:extLst>
                  <a:ext uri="{FF2B5EF4-FFF2-40B4-BE49-F238E27FC236}">
                    <a16:creationId xmlns:a16="http://schemas.microsoft.com/office/drawing/2014/main" id="{C9F6B4C2-623C-4E29-BCBB-EFBC46573ECC}"/>
                  </a:ext>
                </a:extLst>
              </p:cNvPr>
              <p:cNvSpPr/>
              <p:nvPr/>
            </p:nvSpPr>
            <p:spPr bwMode="auto">
              <a:xfrm>
                <a:off x="6796513" y="1090621"/>
                <a:ext cx="2276756" cy="2276753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6EE50A84-F5BB-4486-B70D-8AF824D8BDB8}"/>
                  </a:ext>
                </a:extLst>
              </p:cNvPr>
              <p:cNvGrpSpPr/>
              <p:nvPr/>
            </p:nvGrpSpPr>
            <p:grpSpPr>
              <a:xfrm>
                <a:off x="7166547" y="1389087"/>
                <a:ext cx="1556634" cy="1242057"/>
                <a:chOff x="7166547" y="1389087"/>
                <a:chExt cx="1556634" cy="1242057"/>
              </a:xfrm>
            </p:grpSpPr>
            <p:sp>
              <p:nvSpPr>
                <p:cNvPr id="164" name="正方形/長方形 163">
                  <a:extLst>
                    <a:ext uri="{FF2B5EF4-FFF2-40B4-BE49-F238E27FC236}">
                      <a16:creationId xmlns:a16="http://schemas.microsoft.com/office/drawing/2014/main" id="{285A2FB1-2667-4271-8979-68B906A323DF}"/>
                    </a:ext>
                  </a:extLst>
                </p:cNvPr>
                <p:cNvSpPr/>
                <p:nvPr/>
              </p:nvSpPr>
              <p:spPr>
                <a:xfrm>
                  <a:off x="7378564" y="2331211"/>
                  <a:ext cx="1153588" cy="29993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>
                  <a:extLst>
                    <a:ext uri="{FF2B5EF4-FFF2-40B4-BE49-F238E27FC236}">
                      <a16:creationId xmlns:a16="http://schemas.microsoft.com/office/drawing/2014/main" id="{198E4070-269D-49CB-9ED6-1B76710EEE6C}"/>
                    </a:ext>
                  </a:extLst>
                </p:cNvPr>
                <p:cNvSpPr/>
                <p:nvPr/>
              </p:nvSpPr>
              <p:spPr>
                <a:xfrm>
                  <a:off x="8168773" y="2331211"/>
                  <a:ext cx="554408" cy="299933"/>
                </a:xfrm>
                <a:prstGeom prst="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65">
                  <a:extLst>
                    <a:ext uri="{FF2B5EF4-FFF2-40B4-BE49-F238E27FC236}">
                      <a16:creationId xmlns:a16="http://schemas.microsoft.com/office/drawing/2014/main" id="{AAE047C5-E3A3-40A9-8EAC-EF9DE7CFA638}"/>
                    </a:ext>
                  </a:extLst>
                </p:cNvPr>
                <p:cNvSpPr/>
                <p:nvPr/>
              </p:nvSpPr>
              <p:spPr>
                <a:xfrm>
                  <a:off x="7166547" y="2331211"/>
                  <a:ext cx="155735" cy="299933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0253AB42-3C55-4010-BB73-5BEBD95C0B14}"/>
                    </a:ext>
                  </a:extLst>
                </p:cNvPr>
                <p:cNvSpPr/>
                <p:nvPr/>
              </p:nvSpPr>
              <p:spPr>
                <a:xfrm>
                  <a:off x="7244413" y="1389087"/>
                  <a:ext cx="350187" cy="835339"/>
                </a:xfrm>
                <a:custGeom>
                  <a:avLst/>
                  <a:gdLst>
                    <a:gd name="connsiteX0" fmla="*/ 545343 w 545343"/>
                    <a:gd name="connsiteY0" fmla="*/ 0 h 999118"/>
                    <a:gd name="connsiteX1" fmla="*/ 423365 w 545343"/>
                    <a:gd name="connsiteY1" fmla="*/ 389644 h 999118"/>
                    <a:gd name="connsiteX2" fmla="*/ 444555 w 545343"/>
                    <a:gd name="connsiteY2" fmla="*/ 437060 h 999118"/>
                    <a:gd name="connsiteX3" fmla="*/ 470551 w 545343"/>
                    <a:gd name="connsiteY3" fmla="*/ 476179 h 999118"/>
                    <a:gd name="connsiteX4" fmla="*/ 470452 w 545343"/>
                    <a:gd name="connsiteY4" fmla="*/ 476214 h 999118"/>
                    <a:gd name="connsiteX5" fmla="*/ 489703 w 545343"/>
                    <a:gd name="connsiteY5" fmla="*/ 502572 h 999118"/>
                    <a:gd name="connsiteX6" fmla="*/ 518898 w 545343"/>
                    <a:gd name="connsiteY6" fmla="*/ 562308 h 999118"/>
                    <a:gd name="connsiteX7" fmla="*/ 261937 w 545343"/>
                    <a:gd name="connsiteY7" fmla="*/ 999118 h 999118"/>
                    <a:gd name="connsiteX8" fmla="*/ 383915 w 545343"/>
                    <a:gd name="connsiteY8" fmla="*/ 609474 h 999118"/>
                    <a:gd name="connsiteX9" fmla="*/ 362725 w 545343"/>
                    <a:gd name="connsiteY9" fmla="*/ 562058 h 999118"/>
                    <a:gd name="connsiteX10" fmla="*/ 336730 w 545343"/>
                    <a:gd name="connsiteY10" fmla="*/ 522939 h 999118"/>
                    <a:gd name="connsiteX11" fmla="*/ 336829 w 545343"/>
                    <a:gd name="connsiteY11" fmla="*/ 522904 h 999118"/>
                    <a:gd name="connsiteX12" fmla="*/ 317577 w 545343"/>
                    <a:gd name="connsiteY12" fmla="*/ 496547 h 999118"/>
                    <a:gd name="connsiteX13" fmla="*/ 288382 w 545343"/>
                    <a:gd name="connsiteY13" fmla="*/ 436811 h 999118"/>
                    <a:gd name="connsiteX14" fmla="*/ 545343 w 545343"/>
                    <a:gd name="connsiteY14" fmla="*/ 0 h 999118"/>
                    <a:gd name="connsiteX15" fmla="*/ 283406 w 545343"/>
                    <a:gd name="connsiteY15" fmla="*/ 0 h 999118"/>
                    <a:gd name="connsiteX16" fmla="*/ 161428 w 545343"/>
                    <a:gd name="connsiteY16" fmla="*/ 389644 h 999118"/>
                    <a:gd name="connsiteX17" fmla="*/ 182618 w 545343"/>
                    <a:gd name="connsiteY17" fmla="*/ 437060 h 999118"/>
                    <a:gd name="connsiteX18" fmla="*/ 208614 w 545343"/>
                    <a:gd name="connsiteY18" fmla="*/ 476179 h 999118"/>
                    <a:gd name="connsiteX19" fmla="*/ 208515 w 545343"/>
                    <a:gd name="connsiteY19" fmla="*/ 476214 h 999118"/>
                    <a:gd name="connsiteX20" fmla="*/ 227766 w 545343"/>
                    <a:gd name="connsiteY20" fmla="*/ 502572 h 999118"/>
                    <a:gd name="connsiteX21" fmla="*/ 256961 w 545343"/>
                    <a:gd name="connsiteY21" fmla="*/ 562308 h 999118"/>
                    <a:gd name="connsiteX22" fmla="*/ 0 w 545343"/>
                    <a:gd name="connsiteY22" fmla="*/ 999118 h 999118"/>
                    <a:gd name="connsiteX23" fmla="*/ 121978 w 545343"/>
                    <a:gd name="connsiteY23" fmla="*/ 609474 h 999118"/>
                    <a:gd name="connsiteX24" fmla="*/ 100788 w 545343"/>
                    <a:gd name="connsiteY24" fmla="*/ 562058 h 999118"/>
                    <a:gd name="connsiteX25" fmla="*/ 74793 w 545343"/>
                    <a:gd name="connsiteY25" fmla="*/ 522939 h 999118"/>
                    <a:gd name="connsiteX26" fmla="*/ 74892 w 545343"/>
                    <a:gd name="connsiteY26" fmla="*/ 522904 h 999118"/>
                    <a:gd name="connsiteX27" fmla="*/ 55640 w 545343"/>
                    <a:gd name="connsiteY27" fmla="*/ 496547 h 999118"/>
                    <a:gd name="connsiteX28" fmla="*/ 26445 w 545343"/>
                    <a:gd name="connsiteY28" fmla="*/ 436811 h 999118"/>
                    <a:gd name="connsiteX29" fmla="*/ 283406 w 545343"/>
                    <a:gd name="connsiteY29" fmla="*/ 0 h 999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5343" h="999118">
                      <a:moveTo>
                        <a:pt x="545343" y="0"/>
                      </a:moveTo>
                      <a:cubicBezTo>
                        <a:pt x="424678" y="106078"/>
                        <a:pt x="377235" y="257629"/>
                        <a:pt x="423365" y="389644"/>
                      </a:cubicBezTo>
                      <a:cubicBezTo>
                        <a:pt x="429131" y="406147"/>
                        <a:pt x="436231" y="421977"/>
                        <a:pt x="444555" y="437060"/>
                      </a:cubicBezTo>
                      <a:lnTo>
                        <a:pt x="470551" y="476179"/>
                      </a:lnTo>
                      <a:lnTo>
                        <a:pt x="470452" y="476214"/>
                      </a:lnTo>
                      <a:lnTo>
                        <a:pt x="489703" y="502572"/>
                      </a:lnTo>
                      <a:cubicBezTo>
                        <a:pt x="501600" y="521005"/>
                        <a:pt x="511437" y="540958"/>
                        <a:pt x="518898" y="562308"/>
                      </a:cubicBezTo>
                      <a:cubicBezTo>
                        <a:pt x="578580" y="733109"/>
                        <a:pt x="463534" y="928676"/>
                        <a:pt x="261937" y="999118"/>
                      </a:cubicBezTo>
                      <a:cubicBezTo>
                        <a:pt x="382602" y="893040"/>
                        <a:pt x="430045" y="741489"/>
                        <a:pt x="383915" y="609474"/>
                      </a:cubicBezTo>
                      <a:cubicBezTo>
                        <a:pt x="378149" y="592972"/>
                        <a:pt x="371049" y="577142"/>
                        <a:pt x="362725" y="562058"/>
                      </a:cubicBezTo>
                      <a:lnTo>
                        <a:pt x="336730" y="522939"/>
                      </a:lnTo>
                      <a:lnTo>
                        <a:pt x="336829" y="522904"/>
                      </a:lnTo>
                      <a:lnTo>
                        <a:pt x="317577" y="496547"/>
                      </a:lnTo>
                      <a:cubicBezTo>
                        <a:pt x="305680" y="478113"/>
                        <a:pt x="295843" y="458161"/>
                        <a:pt x="288382" y="436811"/>
                      </a:cubicBezTo>
                      <a:cubicBezTo>
                        <a:pt x="228700" y="266009"/>
                        <a:pt x="343746" y="70442"/>
                        <a:pt x="545343" y="0"/>
                      </a:cubicBezTo>
                      <a:close/>
                      <a:moveTo>
                        <a:pt x="283406" y="0"/>
                      </a:moveTo>
                      <a:cubicBezTo>
                        <a:pt x="162741" y="106078"/>
                        <a:pt x="115298" y="257629"/>
                        <a:pt x="161428" y="389644"/>
                      </a:cubicBezTo>
                      <a:cubicBezTo>
                        <a:pt x="167194" y="406147"/>
                        <a:pt x="174294" y="421977"/>
                        <a:pt x="182618" y="437060"/>
                      </a:cubicBezTo>
                      <a:lnTo>
                        <a:pt x="208614" y="476179"/>
                      </a:lnTo>
                      <a:lnTo>
                        <a:pt x="208515" y="476214"/>
                      </a:lnTo>
                      <a:lnTo>
                        <a:pt x="227766" y="502572"/>
                      </a:lnTo>
                      <a:cubicBezTo>
                        <a:pt x="239663" y="521005"/>
                        <a:pt x="249500" y="540958"/>
                        <a:pt x="256961" y="562308"/>
                      </a:cubicBezTo>
                      <a:cubicBezTo>
                        <a:pt x="316643" y="733109"/>
                        <a:pt x="201597" y="928676"/>
                        <a:pt x="0" y="999118"/>
                      </a:cubicBezTo>
                      <a:cubicBezTo>
                        <a:pt x="120665" y="893040"/>
                        <a:pt x="168108" y="741489"/>
                        <a:pt x="121978" y="609474"/>
                      </a:cubicBezTo>
                      <a:cubicBezTo>
                        <a:pt x="116212" y="592972"/>
                        <a:pt x="109112" y="577142"/>
                        <a:pt x="100788" y="562058"/>
                      </a:cubicBezTo>
                      <a:lnTo>
                        <a:pt x="74793" y="522939"/>
                      </a:lnTo>
                      <a:lnTo>
                        <a:pt x="74892" y="522904"/>
                      </a:lnTo>
                      <a:lnTo>
                        <a:pt x="55640" y="496547"/>
                      </a:lnTo>
                      <a:cubicBezTo>
                        <a:pt x="43743" y="478113"/>
                        <a:pt x="33906" y="458161"/>
                        <a:pt x="26445" y="436811"/>
                      </a:cubicBezTo>
                      <a:cubicBezTo>
                        <a:pt x="-33237" y="266009"/>
                        <a:pt x="81809" y="70442"/>
                        <a:pt x="2834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3" name="&quot;禁止&quot;マーク 162">
                <a:extLst>
                  <a:ext uri="{FF2B5EF4-FFF2-40B4-BE49-F238E27FC236}">
                    <a16:creationId xmlns:a16="http://schemas.microsoft.com/office/drawing/2014/main" id="{240904EF-E2CE-4EAB-8169-CC74D28BF7A2}"/>
                  </a:ext>
                </a:extLst>
              </p:cNvPr>
              <p:cNvSpPr/>
              <p:nvPr/>
            </p:nvSpPr>
            <p:spPr bwMode="auto">
              <a:xfrm>
                <a:off x="6796513" y="1084088"/>
                <a:ext cx="2276756" cy="2276753"/>
              </a:xfrm>
              <a:prstGeom prst="noSmoking">
                <a:avLst>
                  <a:gd name="adj" fmla="val 5888"/>
                </a:avLst>
              </a:pr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DA62E29-551A-40AD-8B9E-A243B48E8005}"/>
              </a:ext>
            </a:extLst>
          </p:cNvPr>
          <p:cNvGrpSpPr/>
          <p:nvPr/>
        </p:nvGrpSpPr>
        <p:grpSpPr>
          <a:xfrm>
            <a:off x="974956" y="3867576"/>
            <a:ext cx="2087148" cy="2418924"/>
            <a:chOff x="974956" y="3867576"/>
            <a:chExt cx="2087148" cy="2418924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02A65DF-EDCF-4B7D-B09B-356E926F1947}"/>
                </a:ext>
              </a:extLst>
            </p:cNvPr>
            <p:cNvSpPr txBox="1"/>
            <p:nvPr/>
          </p:nvSpPr>
          <p:spPr>
            <a:xfrm>
              <a:off x="1361443" y="5986414"/>
              <a:ext cx="1314174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　煙</a:t>
              </a: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6BB35A9-8D27-46F5-A176-FF2B49F856FB}"/>
                </a:ext>
              </a:extLst>
            </p:cNvPr>
            <p:cNvGrpSpPr/>
            <p:nvPr/>
          </p:nvGrpSpPr>
          <p:grpSpPr>
            <a:xfrm>
              <a:off x="974956" y="3867576"/>
              <a:ext cx="2087148" cy="2042900"/>
              <a:chOff x="929205" y="4007661"/>
              <a:chExt cx="2256219" cy="2208387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6DF5305-FEB8-4C4C-B53E-00C80E31AAD7}"/>
                  </a:ext>
                </a:extLst>
              </p:cNvPr>
              <p:cNvSpPr/>
              <p:nvPr/>
            </p:nvSpPr>
            <p:spPr bwMode="auto">
              <a:xfrm>
                <a:off x="929205" y="4007661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4341A48-EEC3-44BA-859E-511F879A048B}"/>
                  </a:ext>
                </a:extLst>
              </p:cNvPr>
              <p:cNvSpPr/>
              <p:nvPr/>
            </p:nvSpPr>
            <p:spPr>
              <a:xfrm>
                <a:off x="1155699" y="4308355"/>
                <a:ext cx="1803579" cy="1310542"/>
              </a:xfrm>
              <a:custGeom>
                <a:avLst/>
                <a:gdLst>
                  <a:gd name="connsiteX0" fmla="*/ 156389 w 1376383"/>
                  <a:gd name="connsiteY0" fmla="*/ 752477 h 1000127"/>
                  <a:gd name="connsiteX1" fmla="*/ 1376383 w 1376383"/>
                  <a:gd name="connsiteY1" fmla="*/ 752477 h 1000127"/>
                  <a:gd name="connsiteX2" fmla="*/ 1376383 w 1376383"/>
                  <a:gd name="connsiteY2" fmla="*/ 1000127 h 1000127"/>
                  <a:gd name="connsiteX3" fmla="*/ 156389 w 1376383"/>
                  <a:gd name="connsiteY3" fmla="*/ 1000127 h 1000127"/>
                  <a:gd name="connsiteX4" fmla="*/ 0 w 1376383"/>
                  <a:gd name="connsiteY4" fmla="*/ 752477 h 1000127"/>
                  <a:gd name="connsiteX5" fmla="*/ 128588 w 1376383"/>
                  <a:gd name="connsiteY5" fmla="*/ 752477 h 1000127"/>
                  <a:gd name="connsiteX6" fmla="*/ 128588 w 1376383"/>
                  <a:gd name="connsiteY6" fmla="*/ 1000127 h 1000127"/>
                  <a:gd name="connsiteX7" fmla="*/ 0 w 1376383"/>
                  <a:gd name="connsiteY7" fmla="*/ 1000127 h 1000127"/>
                  <a:gd name="connsiteX8" fmla="*/ 299265 w 1376383"/>
                  <a:gd name="connsiteY8" fmla="*/ 0 h 1000127"/>
                  <a:gd name="connsiteX9" fmla="*/ 232328 w 1376383"/>
                  <a:gd name="connsiteY9" fmla="*/ 273955 h 1000127"/>
                  <a:gd name="connsiteX10" fmla="*/ 243956 w 1376383"/>
                  <a:gd name="connsiteY10" fmla="*/ 307292 h 1000127"/>
                  <a:gd name="connsiteX11" fmla="*/ 258222 w 1376383"/>
                  <a:gd name="connsiteY11" fmla="*/ 334796 h 1000127"/>
                  <a:gd name="connsiteX12" fmla="*/ 258168 w 1376383"/>
                  <a:gd name="connsiteY12" fmla="*/ 334821 h 1000127"/>
                  <a:gd name="connsiteX13" fmla="*/ 268732 w 1376383"/>
                  <a:gd name="connsiteY13" fmla="*/ 353353 h 1000127"/>
                  <a:gd name="connsiteX14" fmla="*/ 284753 w 1376383"/>
                  <a:gd name="connsiteY14" fmla="*/ 395353 h 1000127"/>
                  <a:gd name="connsiteX15" fmla="*/ 143742 w 1376383"/>
                  <a:gd name="connsiteY15" fmla="*/ 702469 h 1000127"/>
                  <a:gd name="connsiteX16" fmla="*/ 210679 w 1376383"/>
                  <a:gd name="connsiteY16" fmla="*/ 428515 h 1000127"/>
                  <a:gd name="connsiteX17" fmla="*/ 199051 w 1376383"/>
                  <a:gd name="connsiteY17" fmla="*/ 395177 h 1000127"/>
                  <a:gd name="connsiteX18" fmla="*/ 184786 w 1376383"/>
                  <a:gd name="connsiteY18" fmla="*/ 367673 h 1000127"/>
                  <a:gd name="connsiteX19" fmla="*/ 184840 w 1376383"/>
                  <a:gd name="connsiteY19" fmla="*/ 367648 h 1000127"/>
                  <a:gd name="connsiteX20" fmla="*/ 174276 w 1376383"/>
                  <a:gd name="connsiteY20" fmla="*/ 349117 h 1000127"/>
                  <a:gd name="connsiteX21" fmla="*/ 158254 w 1376383"/>
                  <a:gd name="connsiteY21" fmla="*/ 307117 h 1000127"/>
                  <a:gd name="connsiteX22" fmla="*/ 299265 w 1376383"/>
                  <a:gd name="connsiteY22" fmla="*/ 0 h 1000127"/>
                  <a:gd name="connsiteX23" fmla="*/ 155524 w 1376383"/>
                  <a:gd name="connsiteY23" fmla="*/ 0 h 1000127"/>
                  <a:gd name="connsiteX24" fmla="*/ 88587 w 1376383"/>
                  <a:gd name="connsiteY24" fmla="*/ 273955 h 1000127"/>
                  <a:gd name="connsiteX25" fmla="*/ 100215 w 1376383"/>
                  <a:gd name="connsiteY25" fmla="*/ 307292 h 1000127"/>
                  <a:gd name="connsiteX26" fmla="*/ 114481 w 1376383"/>
                  <a:gd name="connsiteY26" fmla="*/ 334796 h 1000127"/>
                  <a:gd name="connsiteX27" fmla="*/ 114426 w 1376383"/>
                  <a:gd name="connsiteY27" fmla="*/ 334821 h 1000127"/>
                  <a:gd name="connsiteX28" fmla="*/ 124991 w 1376383"/>
                  <a:gd name="connsiteY28" fmla="*/ 353353 h 1000127"/>
                  <a:gd name="connsiteX29" fmla="*/ 141012 w 1376383"/>
                  <a:gd name="connsiteY29" fmla="*/ 395353 h 1000127"/>
                  <a:gd name="connsiteX30" fmla="*/ 1 w 1376383"/>
                  <a:gd name="connsiteY30" fmla="*/ 702469 h 1000127"/>
                  <a:gd name="connsiteX31" fmla="*/ 66938 w 1376383"/>
                  <a:gd name="connsiteY31" fmla="*/ 428515 h 1000127"/>
                  <a:gd name="connsiteX32" fmla="*/ 55310 w 1376383"/>
                  <a:gd name="connsiteY32" fmla="*/ 395177 h 1000127"/>
                  <a:gd name="connsiteX33" fmla="*/ 41045 w 1376383"/>
                  <a:gd name="connsiteY33" fmla="*/ 367673 h 1000127"/>
                  <a:gd name="connsiteX34" fmla="*/ 41099 w 1376383"/>
                  <a:gd name="connsiteY34" fmla="*/ 367648 h 1000127"/>
                  <a:gd name="connsiteX35" fmla="*/ 30534 w 1376383"/>
                  <a:gd name="connsiteY35" fmla="*/ 349117 h 1000127"/>
                  <a:gd name="connsiteX36" fmla="*/ 14513 w 1376383"/>
                  <a:gd name="connsiteY36" fmla="*/ 307117 h 1000127"/>
                  <a:gd name="connsiteX37" fmla="*/ 155524 w 1376383"/>
                  <a:gd name="connsiteY37" fmla="*/ 0 h 1000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376383" h="1000127">
                    <a:moveTo>
                      <a:pt x="156389" y="752477"/>
                    </a:moveTo>
                    <a:lnTo>
                      <a:pt x="1376383" y="752477"/>
                    </a:lnTo>
                    <a:lnTo>
                      <a:pt x="1376383" y="1000127"/>
                    </a:lnTo>
                    <a:lnTo>
                      <a:pt x="156389" y="1000127"/>
                    </a:lnTo>
                    <a:close/>
                    <a:moveTo>
                      <a:pt x="0" y="752477"/>
                    </a:moveTo>
                    <a:lnTo>
                      <a:pt x="128588" y="752477"/>
                    </a:lnTo>
                    <a:lnTo>
                      <a:pt x="128588" y="1000127"/>
                    </a:lnTo>
                    <a:lnTo>
                      <a:pt x="0" y="1000127"/>
                    </a:lnTo>
                    <a:close/>
                    <a:moveTo>
                      <a:pt x="299265" y="0"/>
                    </a:moveTo>
                    <a:cubicBezTo>
                      <a:pt x="233049" y="74582"/>
                      <a:pt x="207014" y="181136"/>
                      <a:pt x="232328" y="273955"/>
                    </a:cubicBezTo>
                    <a:cubicBezTo>
                      <a:pt x="235492" y="285558"/>
                      <a:pt x="239388" y="296687"/>
                      <a:pt x="243956" y="307292"/>
                    </a:cubicBezTo>
                    <a:lnTo>
                      <a:pt x="258222" y="334796"/>
                    </a:lnTo>
                    <a:lnTo>
                      <a:pt x="258168" y="334821"/>
                    </a:lnTo>
                    <a:lnTo>
                      <a:pt x="268732" y="353353"/>
                    </a:lnTo>
                    <a:cubicBezTo>
                      <a:pt x="275261" y="366313"/>
                      <a:pt x="280659" y="380342"/>
                      <a:pt x="284753" y="395353"/>
                    </a:cubicBezTo>
                    <a:cubicBezTo>
                      <a:pt x="317504" y="515441"/>
                      <a:pt x="254371" y="652942"/>
                      <a:pt x="143742" y="702469"/>
                    </a:cubicBezTo>
                    <a:cubicBezTo>
                      <a:pt x="209959" y="627887"/>
                      <a:pt x="235994" y="521333"/>
                      <a:pt x="210679" y="428515"/>
                    </a:cubicBezTo>
                    <a:cubicBezTo>
                      <a:pt x="207515" y="416912"/>
                      <a:pt x="203619" y="405782"/>
                      <a:pt x="199051" y="395177"/>
                    </a:cubicBezTo>
                    <a:lnTo>
                      <a:pt x="184786" y="367673"/>
                    </a:lnTo>
                    <a:lnTo>
                      <a:pt x="184840" y="367648"/>
                    </a:lnTo>
                    <a:lnTo>
                      <a:pt x="174276" y="349117"/>
                    </a:lnTo>
                    <a:cubicBezTo>
                      <a:pt x="167747" y="336156"/>
                      <a:pt x="162349" y="322128"/>
                      <a:pt x="158254" y="307117"/>
                    </a:cubicBezTo>
                    <a:cubicBezTo>
                      <a:pt x="125503" y="187028"/>
                      <a:pt x="188636" y="49527"/>
                      <a:pt x="299265" y="0"/>
                    </a:cubicBezTo>
                    <a:close/>
                    <a:moveTo>
                      <a:pt x="155524" y="0"/>
                    </a:moveTo>
                    <a:cubicBezTo>
                      <a:pt x="89307" y="74582"/>
                      <a:pt x="63272" y="181136"/>
                      <a:pt x="88587" y="273955"/>
                    </a:cubicBezTo>
                    <a:cubicBezTo>
                      <a:pt x="91751" y="285558"/>
                      <a:pt x="95647" y="296687"/>
                      <a:pt x="100215" y="307292"/>
                    </a:cubicBezTo>
                    <a:lnTo>
                      <a:pt x="114481" y="334796"/>
                    </a:lnTo>
                    <a:lnTo>
                      <a:pt x="114426" y="334821"/>
                    </a:lnTo>
                    <a:lnTo>
                      <a:pt x="124991" y="353353"/>
                    </a:lnTo>
                    <a:cubicBezTo>
                      <a:pt x="131519" y="366313"/>
                      <a:pt x="136917" y="380342"/>
                      <a:pt x="141012" y="395353"/>
                    </a:cubicBezTo>
                    <a:cubicBezTo>
                      <a:pt x="173763" y="515441"/>
                      <a:pt x="110630" y="652942"/>
                      <a:pt x="1" y="702469"/>
                    </a:cubicBezTo>
                    <a:cubicBezTo>
                      <a:pt x="66218" y="627887"/>
                      <a:pt x="92252" y="521333"/>
                      <a:pt x="66938" y="428515"/>
                    </a:cubicBezTo>
                    <a:cubicBezTo>
                      <a:pt x="63774" y="416912"/>
                      <a:pt x="59878" y="405782"/>
                      <a:pt x="55310" y="395177"/>
                    </a:cubicBezTo>
                    <a:lnTo>
                      <a:pt x="41045" y="367673"/>
                    </a:lnTo>
                    <a:lnTo>
                      <a:pt x="41099" y="367648"/>
                    </a:lnTo>
                    <a:lnTo>
                      <a:pt x="30534" y="349117"/>
                    </a:lnTo>
                    <a:cubicBezTo>
                      <a:pt x="24006" y="336156"/>
                      <a:pt x="18607" y="322128"/>
                      <a:pt x="14513" y="307117"/>
                    </a:cubicBezTo>
                    <a:cubicBezTo>
                      <a:pt x="-18238" y="187028"/>
                      <a:pt x="44895" y="49527"/>
                      <a:pt x="15552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74C0728-E138-46CB-8A87-EA6FE8FBBA8E}"/>
              </a:ext>
            </a:extLst>
          </p:cNvPr>
          <p:cNvGrpSpPr/>
          <p:nvPr/>
        </p:nvGrpSpPr>
        <p:grpSpPr>
          <a:xfrm>
            <a:off x="6868133" y="3867576"/>
            <a:ext cx="2087148" cy="2418924"/>
            <a:chOff x="6897161" y="3867576"/>
            <a:chExt cx="2087148" cy="2418924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5C7DA90C-8A4F-49AE-AC52-3D412C39CC7E}"/>
                </a:ext>
              </a:extLst>
            </p:cNvPr>
            <p:cNvSpPr txBox="1"/>
            <p:nvPr/>
          </p:nvSpPr>
          <p:spPr>
            <a:xfrm>
              <a:off x="7283648" y="5986414"/>
              <a:ext cx="1314174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　煙</a:t>
              </a:r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F46A71D1-E80C-49F1-970E-0E99E8FD29FE}"/>
                </a:ext>
              </a:extLst>
            </p:cNvPr>
            <p:cNvGrpSpPr/>
            <p:nvPr/>
          </p:nvGrpSpPr>
          <p:grpSpPr>
            <a:xfrm>
              <a:off x="6897161" y="3867576"/>
              <a:ext cx="2087148" cy="2042900"/>
              <a:chOff x="6806783" y="4007661"/>
              <a:chExt cx="2256219" cy="2208387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1689B62-5F3E-4EA0-A564-E0852CB8302B}"/>
                  </a:ext>
                </a:extLst>
              </p:cNvPr>
              <p:cNvSpPr/>
              <p:nvPr/>
            </p:nvSpPr>
            <p:spPr bwMode="auto">
              <a:xfrm>
                <a:off x="6806783" y="4007661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4D4E2D88-D2D9-40C8-9706-558802AF7DEB}"/>
                  </a:ext>
                </a:extLst>
              </p:cNvPr>
              <p:cNvGrpSpPr/>
              <p:nvPr/>
            </p:nvGrpSpPr>
            <p:grpSpPr>
              <a:xfrm>
                <a:off x="7077646" y="4216401"/>
                <a:ext cx="1737715" cy="1386544"/>
                <a:chOff x="7166547" y="1389087"/>
                <a:chExt cx="1556634" cy="1242057"/>
              </a:xfrm>
            </p:grpSpPr>
            <p:sp>
              <p:nvSpPr>
                <p:cNvPr id="176" name="正方形/長方形 175">
                  <a:extLst>
                    <a:ext uri="{FF2B5EF4-FFF2-40B4-BE49-F238E27FC236}">
                      <a16:creationId xmlns:a16="http://schemas.microsoft.com/office/drawing/2014/main" id="{B8FE8696-50AD-447D-90FC-E0972911C450}"/>
                    </a:ext>
                  </a:extLst>
                </p:cNvPr>
                <p:cNvSpPr/>
                <p:nvPr/>
              </p:nvSpPr>
              <p:spPr>
                <a:xfrm>
                  <a:off x="7378564" y="2331211"/>
                  <a:ext cx="1153588" cy="29993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正方形/長方形 176">
                  <a:extLst>
                    <a:ext uri="{FF2B5EF4-FFF2-40B4-BE49-F238E27FC236}">
                      <a16:creationId xmlns:a16="http://schemas.microsoft.com/office/drawing/2014/main" id="{1C93B381-5194-4738-B3D8-13191DDAFD63}"/>
                    </a:ext>
                  </a:extLst>
                </p:cNvPr>
                <p:cNvSpPr/>
                <p:nvPr/>
              </p:nvSpPr>
              <p:spPr>
                <a:xfrm>
                  <a:off x="8168773" y="2331211"/>
                  <a:ext cx="554408" cy="299933"/>
                </a:xfrm>
                <a:prstGeom prst="rect">
                  <a:avLst/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正方形/長方形 177">
                  <a:extLst>
                    <a:ext uri="{FF2B5EF4-FFF2-40B4-BE49-F238E27FC236}">
                      <a16:creationId xmlns:a16="http://schemas.microsoft.com/office/drawing/2014/main" id="{820B4C77-48E3-4453-B946-E6A98126E45C}"/>
                    </a:ext>
                  </a:extLst>
                </p:cNvPr>
                <p:cNvSpPr/>
                <p:nvPr/>
              </p:nvSpPr>
              <p:spPr>
                <a:xfrm>
                  <a:off x="7166547" y="2331211"/>
                  <a:ext cx="155735" cy="299933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0F354B38-810E-4767-B845-627F6A2BA3C4}"/>
                    </a:ext>
                  </a:extLst>
                </p:cNvPr>
                <p:cNvSpPr/>
                <p:nvPr/>
              </p:nvSpPr>
              <p:spPr>
                <a:xfrm>
                  <a:off x="7244413" y="1389087"/>
                  <a:ext cx="350187" cy="835339"/>
                </a:xfrm>
                <a:custGeom>
                  <a:avLst/>
                  <a:gdLst>
                    <a:gd name="connsiteX0" fmla="*/ 545343 w 545343"/>
                    <a:gd name="connsiteY0" fmla="*/ 0 h 999118"/>
                    <a:gd name="connsiteX1" fmla="*/ 423365 w 545343"/>
                    <a:gd name="connsiteY1" fmla="*/ 389644 h 999118"/>
                    <a:gd name="connsiteX2" fmla="*/ 444555 w 545343"/>
                    <a:gd name="connsiteY2" fmla="*/ 437060 h 999118"/>
                    <a:gd name="connsiteX3" fmla="*/ 470551 w 545343"/>
                    <a:gd name="connsiteY3" fmla="*/ 476179 h 999118"/>
                    <a:gd name="connsiteX4" fmla="*/ 470452 w 545343"/>
                    <a:gd name="connsiteY4" fmla="*/ 476214 h 999118"/>
                    <a:gd name="connsiteX5" fmla="*/ 489703 w 545343"/>
                    <a:gd name="connsiteY5" fmla="*/ 502572 h 999118"/>
                    <a:gd name="connsiteX6" fmla="*/ 518898 w 545343"/>
                    <a:gd name="connsiteY6" fmla="*/ 562308 h 999118"/>
                    <a:gd name="connsiteX7" fmla="*/ 261937 w 545343"/>
                    <a:gd name="connsiteY7" fmla="*/ 999118 h 999118"/>
                    <a:gd name="connsiteX8" fmla="*/ 383915 w 545343"/>
                    <a:gd name="connsiteY8" fmla="*/ 609474 h 999118"/>
                    <a:gd name="connsiteX9" fmla="*/ 362725 w 545343"/>
                    <a:gd name="connsiteY9" fmla="*/ 562058 h 999118"/>
                    <a:gd name="connsiteX10" fmla="*/ 336730 w 545343"/>
                    <a:gd name="connsiteY10" fmla="*/ 522939 h 999118"/>
                    <a:gd name="connsiteX11" fmla="*/ 336829 w 545343"/>
                    <a:gd name="connsiteY11" fmla="*/ 522904 h 999118"/>
                    <a:gd name="connsiteX12" fmla="*/ 317577 w 545343"/>
                    <a:gd name="connsiteY12" fmla="*/ 496547 h 999118"/>
                    <a:gd name="connsiteX13" fmla="*/ 288382 w 545343"/>
                    <a:gd name="connsiteY13" fmla="*/ 436811 h 999118"/>
                    <a:gd name="connsiteX14" fmla="*/ 545343 w 545343"/>
                    <a:gd name="connsiteY14" fmla="*/ 0 h 999118"/>
                    <a:gd name="connsiteX15" fmla="*/ 283406 w 545343"/>
                    <a:gd name="connsiteY15" fmla="*/ 0 h 999118"/>
                    <a:gd name="connsiteX16" fmla="*/ 161428 w 545343"/>
                    <a:gd name="connsiteY16" fmla="*/ 389644 h 999118"/>
                    <a:gd name="connsiteX17" fmla="*/ 182618 w 545343"/>
                    <a:gd name="connsiteY17" fmla="*/ 437060 h 999118"/>
                    <a:gd name="connsiteX18" fmla="*/ 208614 w 545343"/>
                    <a:gd name="connsiteY18" fmla="*/ 476179 h 999118"/>
                    <a:gd name="connsiteX19" fmla="*/ 208515 w 545343"/>
                    <a:gd name="connsiteY19" fmla="*/ 476214 h 999118"/>
                    <a:gd name="connsiteX20" fmla="*/ 227766 w 545343"/>
                    <a:gd name="connsiteY20" fmla="*/ 502572 h 999118"/>
                    <a:gd name="connsiteX21" fmla="*/ 256961 w 545343"/>
                    <a:gd name="connsiteY21" fmla="*/ 562308 h 999118"/>
                    <a:gd name="connsiteX22" fmla="*/ 0 w 545343"/>
                    <a:gd name="connsiteY22" fmla="*/ 999118 h 999118"/>
                    <a:gd name="connsiteX23" fmla="*/ 121978 w 545343"/>
                    <a:gd name="connsiteY23" fmla="*/ 609474 h 999118"/>
                    <a:gd name="connsiteX24" fmla="*/ 100788 w 545343"/>
                    <a:gd name="connsiteY24" fmla="*/ 562058 h 999118"/>
                    <a:gd name="connsiteX25" fmla="*/ 74793 w 545343"/>
                    <a:gd name="connsiteY25" fmla="*/ 522939 h 999118"/>
                    <a:gd name="connsiteX26" fmla="*/ 74892 w 545343"/>
                    <a:gd name="connsiteY26" fmla="*/ 522904 h 999118"/>
                    <a:gd name="connsiteX27" fmla="*/ 55640 w 545343"/>
                    <a:gd name="connsiteY27" fmla="*/ 496547 h 999118"/>
                    <a:gd name="connsiteX28" fmla="*/ 26445 w 545343"/>
                    <a:gd name="connsiteY28" fmla="*/ 436811 h 999118"/>
                    <a:gd name="connsiteX29" fmla="*/ 283406 w 545343"/>
                    <a:gd name="connsiteY29" fmla="*/ 0 h 999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5343" h="999118">
                      <a:moveTo>
                        <a:pt x="545343" y="0"/>
                      </a:moveTo>
                      <a:cubicBezTo>
                        <a:pt x="424678" y="106078"/>
                        <a:pt x="377235" y="257629"/>
                        <a:pt x="423365" y="389644"/>
                      </a:cubicBezTo>
                      <a:cubicBezTo>
                        <a:pt x="429131" y="406147"/>
                        <a:pt x="436231" y="421977"/>
                        <a:pt x="444555" y="437060"/>
                      </a:cubicBezTo>
                      <a:lnTo>
                        <a:pt x="470551" y="476179"/>
                      </a:lnTo>
                      <a:lnTo>
                        <a:pt x="470452" y="476214"/>
                      </a:lnTo>
                      <a:lnTo>
                        <a:pt x="489703" y="502572"/>
                      </a:lnTo>
                      <a:cubicBezTo>
                        <a:pt x="501600" y="521005"/>
                        <a:pt x="511437" y="540958"/>
                        <a:pt x="518898" y="562308"/>
                      </a:cubicBezTo>
                      <a:cubicBezTo>
                        <a:pt x="578580" y="733109"/>
                        <a:pt x="463534" y="928676"/>
                        <a:pt x="261937" y="999118"/>
                      </a:cubicBezTo>
                      <a:cubicBezTo>
                        <a:pt x="382602" y="893040"/>
                        <a:pt x="430045" y="741489"/>
                        <a:pt x="383915" y="609474"/>
                      </a:cubicBezTo>
                      <a:cubicBezTo>
                        <a:pt x="378149" y="592972"/>
                        <a:pt x="371049" y="577142"/>
                        <a:pt x="362725" y="562058"/>
                      </a:cubicBezTo>
                      <a:lnTo>
                        <a:pt x="336730" y="522939"/>
                      </a:lnTo>
                      <a:lnTo>
                        <a:pt x="336829" y="522904"/>
                      </a:lnTo>
                      <a:lnTo>
                        <a:pt x="317577" y="496547"/>
                      </a:lnTo>
                      <a:cubicBezTo>
                        <a:pt x="305680" y="478113"/>
                        <a:pt x="295843" y="458161"/>
                        <a:pt x="288382" y="436811"/>
                      </a:cubicBezTo>
                      <a:cubicBezTo>
                        <a:pt x="228700" y="266009"/>
                        <a:pt x="343746" y="70442"/>
                        <a:pt x="545343" y="0"/>
                      </a:cubicBezTo>
                      <a:close/>
                      <a:moveTo>
                        <a:pt x="283406" y="0"/>
                      </a:moveTo>
                      <a:cubicBezTo>
                        <a:pt x="162741" y="106078"/>
                        <a:pt x="115298" y="257629"/>
                        <a:pt x="161428" y="389644"/>
                      </a:cubicBezTo>
                      <a:cubicBezTo>
                        <a:pt x="167194" y="406147"/>
                        <a:pt x="174294" y="421977"/>
                        <a:pt x="182618" y="437060"/>
                      </a:cubicBezTo>
                      <a:lnTo>
                        <a:pt x="208614" y="476179"/>
                      </a:lnTo>
                      <a:lnTo>
                        <a:pt x="208515" y="476214"/>
                      </a:lnTo>
                      <a:lnTo>
                        <a:pt x="227766" y="502572"/>
                      </a:lnTo>
                      <a:cubicBezTo>
                        <a:pt x="239663" y="521005"/>
                        <a:pt x="249500" y="540958"/>
                        <a:pt x="256961" y="562308"/>
                      </a:cubicBezTo>
                      <a:cubicBezTo>
                        <a:pt x="316643" y="733109"/>
                        <a:pt x="201597" y="928676"/>
                        <a:pt x="0" y="999118"/>
                      </a:cubicBezTo>
                      <a:cubicBezTo>
                        <a:pt x="120665" y="893040"/>
                        <a:pt x="168108" y="741489"/>
                        <a:pt x="121978" y="609474"/>
                      </a:cubicBezTo>
                      <a:cubicBezTo>
                        <a:pt x="116212" y="592972"/>
                        <a:pt x="109112" y="577142"/>
                        <a:pt x="100788" y="562058"/>
                      </a:cubicBezTo>
                      <a:lnTo>
                        <a:pt x="74793" y="522939"/>
                      </a:lnTo>
                      <a:lnTo>
                        <a:pt x="74892" y="522904"/>
                      </a:lnTo>
                      <a:lnTo>
                        <a:pt x="55640" y="496547"/>
                      </a:lnTo>
                      <a:cubicBezTo>
                        <a:pt x="43743" y="478113"/>
                        <a:pt x="33906" y="458161"/>
                        <a:pt x="26445" y="436811"/>
                      </a:cubicBezTo>
                      <a:cubicBezTo>
                        <a:pt x="-33237" y="266009"/>
                        <a:pt x="81809" y="70442"/>
                        <a:pt x="2834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7324AE9-A7EF-42EE-80C3-E80615F5EA9C}"/>
              </a:ext>
            </a:extLst>
          </p:cNvPr>
          <p:cNvGrpSpPr/>
          <p:nvPr/>
        </p:nvGrpSpPr>
        <p:grpSpPr>
          <a:xfrm>
            <a:off x="3936321" y="3867576"/>
            <a:ext cx="2087148" cy="2418924"/>
            <a:chOff x="3936321" y="3867576"/>
            <a:chExt cx="2087148" cy="241892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871524C-54CB-4476-9347-B6FDDF585F0D}"/>
                </a:ext>
              </a:extLst>
            </p:cNvPr>
            <p:cNvSpPr txBox="1"/>
            <p:nvPr/>
          </p:nvSpPr>
          <p:spPr>
            <a:xfrm>
              <a:off x="4322808" y="5986414"/>
              <a:ext cx="1314174" cy="3000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禁　煙</a:t>
              </a:r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57778F5B-7A80-4106-A746-426544733D7F}"/>
                </a:ext>
              </a:extLst>
            </p:cNvPr>
            <p:cNvGrpSpPr/>
            <p:nvPr/>
          </p:nvGrpSpPr>
          <p:grpSpPr>
            <a:xfrm>
              <a:off x="3936321" y="3867576"/>
              <a:ext cx="2087148" cy="2042900"/>
              <a:chOff x="3845943" y="4007661"/>
              <a:chExt cx="2256219" cy="2208387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4E7150E-EB64-4842-A354-5AAA356739C6}"/>
                  </a:ext>
                </a:extLst>
              </p:cNvPr>
              <p:cNvSpPr/>
              <p:nvPr/>
            </p:nvSpPr>
            <p:spPr bwMode="auto">
              <a:xfrm>
                <a:off x="3845943" y="4007661"/>
                <a:ext cx="2256219" cy="2208387"/>
              </a:xfrm>
              <a:custGeom>
                <a:avLst/>
                <a:gdLst>
                  <a:gd name="connsiteX0" fmla="*/ 224994 w 3461300"/>
                  <a:gd name="connsiteY0" fmla="*/ 392485 h 3387921"/>
                  <a:gd name="connsiteX1" fmla="*/ 224994 w 3461300"/>
                  <a:gd name="connsiteY1" fmla="*/ 3068279 h 3387921"/>
                  <a:gd name="connsiteX2" fmla="*/ 324412 w 3461300"/>
                  <a:gd name="connsiteY2" fmla="*/ 3167697 h 3387921"/>
                  <a:gd name="connsiteX3" fmla="*/ 3000206 w 3461300"/>
                  <a:gd name="connsiteY3" fmla="*/ 3167697 h 3387921"/>
                  <a:gd name="connsiteX4" fmla="*/ 403550 w 3461300"/>
                  <a:gd name="connsiteY4" fmla="*/ 220225 h 3387921"/>
                  <a:gd name="connsiteX5" fmla="*/ 3236306 w 3461300"/>
                  <a:gd name="connsiteY5" fmla="*/ 3052981 h 3387921"/>
                  <a:gd name="connsiteX6" fmla="*/ 3236306 w 3461300"/>
                  <a:gd name="connsiteY6" fmla="*/ 319643 h 3387921"/>
                  <a:gd name="connsiteX7" fmla="*/ 3136888 w 3461300"/>
                  <a:gd name="connsiteY7" fmla="*/ 220225 h 3387921"/>
                  <a:gd name="connsiteX8" fmla="*/ 267544 w 3461300"/>
                  <a:gd name="connsiteY8" fmla="*/ 0 h 3387921"/>
                  <a:gd name="connsiteX9" fmla="*/ 3193756 w 3461300"/>
                  <a:gd name="connsiteY9" fmla="*/ 0 h 3387921"/>
                  <a:gd name="connsiteX10" fmla="*/ 3461300 w 3461300"/>
                  <a:gd name="connsiteY10" fmla="*/ 267544 h 3387921"/>
                  <a:gd name="connsiteX11" fmla="*/ 3461300 w 3461300"/>
                  <a:gd name="connsiteY11" fmla="*/ 3120377 h 3387921"/>
                  <a:gd name="connsiteX12" fmla="*/ 3193756 w 3461300"/>
                  <a:gd name="connsiteY12" fmla="*/ 3387921 h 3387921"/>
                  <a:gd name="connsiteX13" fmla="*/ 267544 w 3461300"/>
                  <a:gd name="connsiteY13" fmla="*/ 3387921 h 3387921"/>
                  <a:gd name="connsiteX14" fmla="*/ 0 w 3461300"/>
                  <a:gd name="connsiteY14" fmla="*/ 3120377 h 3387921"/>
                  <a:gd name="connsiteX15" fmla="*/ 0 w 3461300"/>
                  <a:gd name="connsiteY15" fmla="*/ 267544 h 3387921"/>
                  <a:gd name="connsiteX16" fmla="*/ 267544 w 3461300"/>
                  <a:gd name="connsiteY16" fmla="*/ 0 h 3387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461300" h="3387921">
                    <a:moveTo>
                      <a:pt x="224994" y="392485"/>
                    </a:moveTo>
                    <a:lnTo>
                      <a:pt x="224994" y="3068279"/>
                    </a:lnTo>
                    <a:cubicBezTo>
                      <a:pt x="224994" y="3123186"/>
                      <a:pt x="269505" y="3167697"/>
                      <a:pt x="324412" y="3167697"/>
                    </a:cubicBezTo>
                    <a:lnTo>
                      <a:pt x="3000206" y="3167697"/>
                    </a:lnTo>
                    <a:close/>
                    <a:moveTo>
                      <a:pt x="403550" y="220225"/>
                    </a:moveTo>
                    <a:lnTo>
                      <a:pt x="3236306" y="3052981"/>
                    </a:lnTo>
                    <a:lnTo>
                      <a:pt x="3236306" y="319643"/>
                    </a:lnTo>
                    <a:cubicBezTo>
                      <a:pt x="3236306" y="264736"/>
                      <a:pt x="3191795" y="220225"/>
                      <a:pt x="3136888" y="220225"/>
                    </a:cubicBezTo>
                    <a:close/>
                    <a:moveTo>
                      <a:pt x="267544" y="0"/>
                    </a:moveTo>
                    <a:lnTo>
                      <a:pt x="3193756" y="0"/>
                    </a:lnTo>
                    <a:cubicBezTo>
                      <a:pt x="3341516" y="0"/>
                      <a:pt x="3461300" y="119784"/>
                      <a:pt x="3461300" y="267544"/>
                    </a:cubicBezTo>
                    <a:lnTo>
                      <a:pt x="3461300" y="3120377"/>
                    </a:lnTo>
                    <a:cubicBezTo>
                      <a:pt x="3461300" y="3268137"/>
                      <a:pt x="3341516" y="3387921"/>
                      <a:pt x="3193756" y="3387921"/>
                    </a:cubicBezTo>
                    <a:lnTo>
                      <a:pt x="267544" y="3387921"/>
                    </a:lnTo>
                    <a:cubicBezTo>
                      <a:pt x="119784" y="3387921"/>
                      <a:pt x="0" y="3268137"/>
                      <a:pt x="0" y="3120377"/>
                    </a:cubicBezTo>
                    <a:lnTo>
                      <a:pt x="0" y="267544"/>
                    </a:lnTo>
                    <a:cubicBezTo>
                      <a:pt x="0" y="119784"/>
                      <a:pt x="119784" y="0"/>
                      <a:pt x="26754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21BEF237-DE52-4608-BCFF-DFD2633C31BD}"/>
                  </a:ext>
                </a:extLst>
              </p:cNvPr>
              <p:cNvGrpSpPr/>
              <p:nvPr/>
            </p:nvGrpSpPr>
            <p:grpSpPr>
              <a:xfrm>
                <a:off x="4110576" y="4216401"/>
                <a:ext cx="1737715" cy="1386544"/>
                <a:chOff x="4199477" y="1389087"/>
                <a:chExt cx="1556634" cy="1242057"/>
              </a:xfrm>
            </p:grpSpPr>
            <p:sp>
              <p:nvSpPr>
                <p:cNvPr id="183" name="正方形/長方形 182">
                  <a:extLst>
                    <a:ext uri="{FF2B5EF4-FFF2-40B4-BE49-F238E27FC236}">
                      <a16:creationId xmlns:a16="http://schemas.microsoft.com/office/drawing/2014/main" id="{72DAB846-DCD7-4ABA-8645-03B6E9210378}"/>
                    </a:ext>
                  </a:extLst>
                </p:cNvPr>
                <p:cNvSpPr/>
                <p:nvPr/>
              </p:nvSpPr>
              <p:spPr>
                <a:xfrm>
                  <a:off x="4411494" y="2331211"/>
                  <a:ext cx="1344617" cy="29993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正方形/長方形 183">
                  <a:extLst>
                    <a:ext uri="{FF2B5EF4-FFF2-40B4-BE49-F238E27FC236}">
                      <a16:creationId xmlns:a16="http://schemas.microsoft.com/office/drawing/2014/main" id="{05ED03CE-D2B3-4832-93AE-0D383D21225C}"/>
                    </a:ext>
                  </a:extLst>
                </p:cNvPr>
                <p:cNvSpPr/>
                <p:nvPr/>
              </p:nvSpPr>
              <p:spPr>
                <a:xfrm>
                  <a:off x="4199477" y="2331211"/>
                  <a:ext cx="155735" cy="299933"/>
                </a:xfrm>
                <a:prstGeom prst="rect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74AE9DD-7BBB-4BC5-9504-751AA397A55B}"/>
                    </a:ext>
                  </a:extLst>
                </p:cNvPr>
                <p:cNvSpPr/>
                <p:nvPr/>
              </p:nvSpPr>
              <p:spPr>
                <a:xfrm>
                  <a:off x="4277343" y="1389087"/>
                  <a:ext cx="350187" cy="835339"/>
                </a:xfrm>
                <a:custGeom>
                  <a:avLst/>
                  <a:gdLst>
                    <a:gd name="connsiteX0" fmla="*/ 545343 w 545343"/>
                    <a:gd name="connsiteY0" fmla="*/ 0 h 999118"/>
                    <a:gd name="connsiteX1" fmla="*/ 423365 w 545343"/>
                    <a:gd name="connsiteY1" fmla="*/ 389644 h 999118"/>
                    <a:gd name="connsiteX2" fmla="*/ 444555 w 545343"/>
                    <a:gd name="connsiteY2" fmla="*/ 437060 h 999118"/>
                    <a:gd name="connsiteX3" fmla="*/ 470551 w 545343"/>
                    <a:gd name="connsiteY3" fmla="*/ 476179 h 999118"/>
                    <a:gd name="connsiteX4" fmla="*/ 470452 w 545343"/>
                    <a:gd name="connsiteY4" fmla="*/ 476214 h 999118"/>
                    <a:gd name="connsiteX5" fmla="*/ 489703 w 545343"/>
                    <a:gd name="connsiteY5" fmla="*/ 502572 h 999118"/>
                    <a:gd name="connsiteX6" fmla="*/ 518898 w 545343"/>
                    <a:gd name="connsiteY6" fmla="*/ 562308 h 999118"/>
                    <a:gd name="connsiteX7" fmla="*/ 261937 w 545343"/>
                    <a:gd name="connsiteY7" fmla="*/ 999118 h 999118"/>
                    <a:gd name="connsiteX8" fmla="*/ 383915 w 545343"/>
                    <a:gd name="connsiteY8" fmla="*/ 609474 h 999118"/>
                    <a:gd name="connsiteX9" fmla="*/ 362725 w 545343"/>
                    <a:gd name="connsiteY9" fmla="*/ 562058 h 999118"/>
                    <a:gd name="connsiteX10" fmla="*/ 336730 w 545343"/>
                    <a:gd name="connsiteY10" fmla="*/ 522939 h 999118"/>
                    <a:gd name="connsiteX11" fmla="*/ 336829 w 545343"/>
                    <a:gd name="connsiteY11" fmla="*/ 522904 h 999118"/>
                    <a:gd name="connsiteX12" fmla="*/ 317577 w 545343"/>
                    <a:gd name="connsiteY12" fmla="*/ 496547 h 999118"/>
                    <a:gd name="connsiteX13" fmla="*/ 288382 w 545343"/>
                    <a:gd name="connsiteY13" fmla="*/ 436811 h 999118"/>
                    <a:gd name="connsiteX14" fmla="*/ 545343 w 545343"/>
                    <a:gd name="connsiteY14" fmla="*/ 0 h 999118"/>
                    <a:gd name="connsiteX15" fmla="*/ 283406 w 545343"/>
                    <a:gd name="connsiteY15" fmla="*/ 0 h 999118"/>
                    <a:gd name="connsiteX16" fmla="*/ 161428 w 545343"/>
                    <a:gd name="connsiteY16" fmla="*/ 389644 h 999118"/>
                    <a:gd name="connsiteX17" fmla="*/ 182618 w 545343"/>
                    <a:gd name="connsiteY17" fmla="*/ 437060 h 999118"/>
                    <a:gd name="connsiteX18" fmla="*/ 208614 w 545343"/>
                    <a:gd name="connsiteY18" fmla="*/ 476179 h 999118"/>
                    <a:gd name="connsiteX19" fmla="*/ 208515 w 545343"/>
                    <a:gd name="connsiteY19" fmla="*/ 476214 h 999118"/>
                    <a:gd name="connsiteX20" fmla="*/ 227766 w 545343"/>
                    <a:gd name="connsiteY20" fmla="*/ 502572 h 999118"/>
                    <a:gd name="connsiteX21" fmla="*/ 256961 w 545343"/>
                    <a:gd name="connsiteY21" fmla="*/ 562308 h 999118"/>
                    <a:gd name="connsiteX22" fmla="*/ 0 w 545343"/>
                    <a:gd name="connsiteY22" fmla="*/ 999118 h 999118"/>
                    <a:gd name="connsiteX23" fmla="*/ 121978 w 545343"/>
                    <a:gd name="connsiteY23" fmla="*/ 609474 h 999118"/>
                    <a:gd name="connsiteX24" fmla="*/ 100788 w 545343"/>
                    <a:gd name="connsiteY24" fmla="*/ 562058 h 999118"/>
                    <a:gd name="connsiteX25" fmla="*/ 74793 w 545343"/>
                    <a:gd name="connsiteY25" fmla="*/ 522939 h 999118"/>
                    <a:gd name="connsiteX26" fmla="*/ 74892 w 545343"/>
                    <a:gd name="connsiteY26" fmla="*/ 522904 h 999118"/>
                    <a:gd name="connsiteX27" fmla="*/ 55640 w 545343"/>
                    <a:gd name="connsiteY27" fmla="*/ 496547 h 999118"/>
                    <a:gd name="connsiteX28" fmla="*/ 26445 w 545343"/>
                    <a:gd name="connsiteY28" fmla="*/ 436811 h 999118"/>
                    <a:gd name="connsiteX29" fmla="*/ 283406 w 545343"/>
                    <a:gd name="connsiteY29" fmla="*/ 0 h 999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45343" h="999118">
                      <a:moveTo>
                        <a:pt x="545343" y="0"/>
                      </a:moveTo>
                      <a:cubicBezTo>
                        <a:pt x="424678" y="106078"/>
                        <a:pt x="377235" y="257629"/>
                        <a:pt x="423365" y="389644"/>
                      </a:cubicBezTo>
                      <a:cubicBezTo>
                        <a:pt x="429131" y="406147"/>
                        <a:pt x="436231" y="421977"/>
                        <a:pt x="444555" y="437060"/>
                      </a:cubicBezTo>
                      <a:lnTo>
                        <a:pt x="470551" y="476179"/>
                      </a:lnTo>
                      <a:lnTo>
                        <a:pt x="470452" y="476214"/>
                      </a:lnTo>
                      <a:lnTo>
                        <a:pt x="489703" y="502572"/>
                      </a:lnTo>
                      <a:cubicBezTo>
                        <a:pt x="501600" y="521005"/>
                        <a:pt x="511437" y="540958"/>
                        <a:pt x="518898" y="562308"/>
                      </a:cubicBezTo>
                      <a:cubicBezTo>
                        <a:pt x="578580" y="733109"/>
                        <a:pt x="463534" y="928676"/>
                        <a:pt x="261937" y="999118"/>
                      </a:cubicBezTo>
                      <a:cubicBezTo>
                        <a:pt x="382602" y="893040"/>
                        <a:pt x="430045" y="741489"/>
                        <a:pt x="383915" y="609474"/>
                      </a:cubicBezTo>
                      <a:cubicBezTo>
                        <a:pt x="378149" y="592972"/>
                        <a:pt x="371049" y="577142"/>
                        <a:pt x="362725" y="562058"/>
                      </a:cubicBezTo>
                      <a:lnTo>
                        <a:pt x="336730" y="522939"/>
                      </a:lnTo>
                      <a:lnTo>
                        <a:pt x="336829" y="522904"/>
                      </a:lnTo>
                      <a:lnTo>
                        <a:pt x="317577" y="496547"/>
                      </a:lnTo>
                      <a:cubicBezTo>
                        <a:pt x="305680" y="478113"/>
                        <a:pt x="295843" y="458161"/>
                        <a:pt x="288382" y="436811"/>
                      </a:cubicBezTo>
                      <a:cubicBezTo>
                        <a:pt x="228700" y="266009"/>
                        <a:pt x="343746" y="70442"/>
                        <a:pt x="545343" y="0"/>
                      </a:cubicBezTo>
                      <a:close/>
                      <a:moveTo>
                        <a:pt x="283406" y="0"/>
                      </a:moveTo>
                      <a:cubicBezTo>
                        <a:pt x="162741" y="106078"/>
                        <a:pt x="115298" y="257629"/>
                        <a:pt x="161428" y="389644"/>
                      </a:cubicBezTo>
                      <a:cubicBezTo>
                        <a:pt x="167194" y="406147"/>
                        <a:pt x="174294" y="421977"/>
                        <a:pt x="182618" y="437060"/>
                      </a:cubicBezTo>
                      <a:lnTo>
                        <a:pt x="208614" y="476179"/>
                      </a:lnTo>
                      <a:lnTo>
                        <a:pt x="208515" y="476214"/>
                      </a:lnTo>
                      <a:lnTo>
                        <a:pt x="227766" y="502572"/>
                      </a:lnTo>
                      <a:cubicBezTo>
                        <a:pt x="239663" y="521005"/>
                        <a:pt x="249500" y="540958"/>
                        <a:pt x="256961" y="562308"/>
                      </a:cubicBezTo>
                      <a:cubicBezTo>
                        <a:pt x="316643" y="733109"/>
                        <a:pt x="201597" y="928676"/>
                        <a:pt x="0" y="999118"/>
                      </a:cubicBezTo>
                      <a:cubicBezTo>
                        <a:pt x="120665" y="893040"/>
                        <a:pt x="168108" y="741489"/>
                        <a:pt x="121978" y="609474"/>
                      </a:cubicBezTo>
                      <a:cubicBezTo>
                        <a:pt x="116212" y="592972"/>
                        <a:pt x="109112" y="577142"/>
                        <a:pt x="100788" y="562058"/>
                      </a:cubicBezTo>
                      <a:lnTo>
                        <a:pt x="74793" y="522939"/>
                      </a:lnTo>
                      <a:lnTo>
                        <a:pt x="74892" y="522904"/>
                      </a:lnTo>
                      <a:lnTo>
                        <a:pt x="55640" y="496547"/>
                      </a:lnTo>
                      <a:cubicBezTo>
                        <a:pt x="43743" y="478113"/>
                        <a:pt x="33906" y="458161"/>
                        <a:pt x="26445" y="436811"/>
                      </a:cubicBezTo>
                      <a:cubicBezTo>
                        <a:pt x="-33237" y="266009"/>
                        <a:pt x="81809" y="70442"/>
                        <a:pt x="283406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17125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12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pptxe71_禁煙マーク</dc:title>
  <dc:subject>pptxe71_禁煙マーク</dc:subject>
  <dc:creator>でじけろお</dc:creator>
  <cp:revision>1</cp:revision>
  <dcterms:created xsi:type="dcterms:W3CDTF">2018-05-20T00:31:01Z</dcterms:created>
  <dcterms:modified xsi:type="dcterms:W3CDTF">2020-09-11T01:49:34Z</dcterms:modified>
  <cp:version>1</cp:version>
</cp:coreProperties>
</file>